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ppt/notesSlides/notesSlide8.xml" ContentType="application/vnd.openxmlformats-officedocument.presentationml.notesSlide+xml"/>
  <Override PartName="/ppt/ink/ink3.xml" ContentType="application/inkml+xml"/>
  <Override PartName="/ppt/notesSlides/notesSlide9.xml" ContentType="application/vnd.openxmlformats-officedocument.presentationml.notesSlide+xml"/>
  <Override PartName="/ppt/ink/ink4.xml" ContentType="application/inkml+xml"/>
  <Override PartName="/ppt/notesSlides/notesSlide10.xml" ContentType="application/vnd.openxmlformats-officedocument.presentationml.notesSlide+xml"/>
  <Override PartName="/ppt/ink/ink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6.xml" ContentType="application/inkml+xml"/>
  <Override PartName="/ppt/charts/chart2.xml" ContentType="application/vnd.openxmlformats-officedocument.drawingml.chart+xml"/>
  <Override PartName="/ppt/charts/chart3.xml" ContentType="application/vnd.openxmlformats-officedocument.drawingml.chart+xml"/>
  <Override PartName="/ppt/ink/ink7.xml" ContentType="application/inkml+xml"/>
  <Override PartName="/ppt/charts/chart4.xml" ContentType="application/vnd.openxmlformats-officedocument.drawingml.chart+xml"/>
  <Override PartName="/ppt/charts/chart5.xml" ContentType="application/vnd.openxmlformats-officedocument.drawingml.chart+xml"/>
  <Override PartName="/ppt/ink/ink8.xml" ContentType="application/inkml+xml"/>
  <Override PartName="/ppt/notesSlides/notesSlide13.xml" ContentType="application/vnd.openxmlformats-officedocument.presentationml.notesSlide+xml"/>
  <Override PartName="/ppt/charts/chart6.xml" ContentType="application/vnd.openxmlformats-officedocument.drawingml.chart+xml"/>
  <Override PartName="/ppt/notesSlides/notesSlide14.xml" ContentType="application/vnd.openxmlformats-officedocument.presentationml.notesSlide+xml"/>
  <Override PartName="/ppt/charts/chart7.xml" ContentType="application/vnd.openxmlformats-officedocument.drawingml.chart+xml"/>
  <Override PartName="/ppt/charts/style1.xml" ContentType="application/vnd.ms-office.chartstyle+xml"/>
  <Override PartName="/ppt/charts/colors1.xml" ContentType="application/vnd.ms-office.chartcolorstyle+xml"/>
  <Override PartName="/ppt/ink/ink9.xml" ContentType="application/inkml+xml"/>
  <Override PartName="/ppt/notesSlides/notesSlide15.xml" ContentType="application/vnd.openxmlformats-officedocument.presentationml.notesSlide+xml"/>
  <Override PartName="/ppt/charts/chart8.xml" ContentType="application/vnd.openxmlformats-officedocument.drawingml.chart+xml"/>
  <Override PartName="/ppt/charts/style2.xml" ContentType="application/vnd.ms-office.chartstyle+xml"/>
  <Override PartName="/ppt/charts/colors2.xml" ContentType="application/vnd.ms-office.chartcolorstyle+xml"/>
  <Override PartName="/ppt/ink/ink10.xml" ContentType="application/inkml+xml"/>
  <Override PartName="/ppt/notesSlides/notesSlide16.xml" ContentType="application/vnd.openxmlformats-officedocument.presentationml.notesSlide+xml"/>
  <Override PartName="/ppt/charts/chart9.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charts/chart10.xml" ContentType="application/vnd.openxmlformats-officedocument.drawingml.chart+xml"/>
  <Override PartName="/ppt/charts/style4.xml" ContentType="application/vnd.ms-office.chartstyle+xml"/>
  <Override PartName="/ppt/charts/colors4.xml" ContentType="application/vnd.ms-office.chartcolorstyle+xml"/>
  <Override PartName="/ppt/ink/ink11.xml" ContentType="application/inkml+xml"/>
  <Override PartName="/ppt/notesSlides/notesSlide18.xml" ContentType="application/vnd.openxmlformats-officedocument.presentationml.notesSlide+xml"/>
  <Override PartName="/ppt/charts/chart11.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2.xml" ContentType="application/inkml+xml"/>
  <Override PartName="/ppt/notesSlides/notesSlide21.xml" ContentType="application/vnd.openxmlformats-officedocument.presentationml.notesSlide+xml"/>
  <Override PartName="/ppt/ink/ink13.xml" ContentType="application/inkml+xml"/>
  <Override PartName="/ppt/notesSlides/notesSlide22.xml" ContentType="application/vnd.openxmlformats-officedocument.presentationml.notesSlide+xml"/>
  <Override PartName="/ppt/charts/chart12.xml" ContentType="application/vnd.openxmlformats-officedocument.drawingml.chart+xml"/>
  <Override PartName="/ppt/charts/style5.xml" ContentType="application/vnd.ms-office.chartstyle+xml"/>
  <Override PartName="/ppt/charts/colors5.xml" ContentType="application/vnd.ms-office.chartcolorstyle+xml"/>
  <Override PartName="/ppt/charts/chart13.xml" ContentType="application/vnd.openxmlformats-officedocument.drawingml.chart+xml"/>
  <Override PartName="/ppt/charts/style6.xml" ContentType="application/vnd.ms-office.chartstyle+xml"/>
  <Override PartName="/ppt/charts/colors6.xml" ContentType="application/vnd.ms-office.chartcolorstyle+xml"/>
  <Override PartName="/ppt/ink/ink14.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5.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6.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7.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6" r:id="rId3"/>
  </p:sldMasterIdLst>
  <p:notesMasterIdLst>
    <p:notesMasterId r:id="rId69"/>
  </p:notesMasterIdLst>
  <p:sldIdLst>
    <p:sldId id="575" r:id="rId4"/>
    <p:sldId id="576" r:id="rId5"/>
    <p:sldId id="465" r:id="rId6"/>
    <p:sldId id="320" r:id="rId7"/>
    <p:sldId id="564" r:id="rId8"/>
    <p:sldId id="403" r:id="rId9"/>
    <p:sldId id="411" r:id="rId10"/>
    <p:sldId id="412" r:id="rId11"/>
    <p:sldId id="334" r:id="rId12"/>
    <p:sldId id="335" r:id="rId13"/>
    <p:sldId id="340" r:id="rId14"/>
    <p:sldId id="343" r:id="rId15"/>
    <p:sldId id="344" r:id="rId16"/>
    <p:sldId id="347" r:id="rId17"/>
    <p:sldId id="349" r:id="rId18"/>
    <p:sldId id="577" r:id="rId19"/>
    <p:sldId id="406" r:id="rId20"/>
    <p:sldId id="407" r:id="rId21"/>
    <p:sldId id="408" r:id="rId22"/>
    <p:sldId id="578" r:id="rId23"/>
    <p:sldId id="579" r:id="rId24"/>
    <p:sldId id="580" r:id="rId25"/>
    <p:sldId id="359" r:id="rId26"/>
    <p:sldId id="360" r:id="rId27"/>
    <p:sldId id="581" r:id="rId28"/>
    <p:sldId id="363" r:id="rId29"/>
    <p:sldId id="364" r:id="rId30"/>
    <p:sldId id="376" r:id="rId31"/>
    <p:sldId id="375" r:id="rId32"/>
    <p:sldId id="367" r:id="rId33"/>
    <p:sldId id="365" r:id="rId34"/>
    <p:sldId id="366" r:id="rId35"/>
    <p:sldId id="570" r:id="rId36"/>
    <p:sldId id="432" r:id="rId37"/>
    <p:sldId id="436" r:id="rId38"/>
    <p:sldId id="437" r:id="rId39"/>
    <p:sldId id="433" r:id="rId40"/>
    <p:sldId id="440" r:id="rId41"/>
    <p:sldId id="434" r:id="rId42"/>
    <p:sldId id="435" r:id="rId43"/>
    <p:sldId id="571" r:id="rId44"/>
    <p:sldId id="442" r:id="rId45"/>
    <p:sldId id="379" r:id="rId46"/>
    <p:sldId id="418" r:id="rId47"/>
    <p:sldId id="405" r:id="rId48"/>
    <p:sldId id="549" r:id="rId49"/>
    <p:sldId id="419" r:id="rId50"/>
    <p:sldId id="420" r:id="rId51"/>
    <p:sldId id="421" r:id="rId52"/>
    <p:sldId id="422" r:id="rId53"/>
    <p:sldId id="423" r:id="rId54"/>
    <p:sldId id="424" r:id="rId55"/>
    <p:sldId id="425" r:id="rId56"/>
    <p:sldId id="426" r:id="rId57"/>
    <p:sldId id="427" r:id="rId58"/>
    <p:sldId id="382" r:id="rId59"/>
    <p:sldId id="308" r:id="rId60"/>
    <p:sldId id="309" r:id="rId61"/>
    <p:sldId id="310" r:id="rId62"/>
    <p:sldId id="311" r:id="rId63"/>
    <p:sldId id="312" r:id="rId64"/>
    <p:sldId id="313" r:id="rId65"/>
    <p:sldId id="315" r:id="rId66"/>
    <p:sldId id="398" r:id="rId67"/>
    <p:sldId id="57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 Intro" id="{496DC2B6-6A79-47C6-BF83-E36CEF597854}">
          <p14:sldIdLst>
            <p14:sldId id="575"/>
            <p14:sldId id="576"/>
          </p14:sldIdLst>
        </p14:section>
        <p14:section name="3 - Data Visualization" id="{5F9CA205-30FD-4BB0-B5F4-309A1687777F}">
          <p14:sldIdLst>
            <p14:sldId id="465"/>
            <p14:sldId id="320"/>
            <p14:sldId id="564"/>
            <p14:sldId id="403"/>
            <p14:sldId id="411"/>
            <p14:sldId id="412"/>
            <p14:sldId id="334"/>
            <p14:sldId id="335"/>
            <p14:sldId id="340"/>
            <p14:sldId id="343"/>
            <p14:sldId id="344"/>
            <p14:sldId id="347"/>
            <p14:sldId id="349"/>
            <p14:sldId id="577"/>
            <p14:sldId id="406"/>
            <p14:sldId id="407"/>
            <p14:sldId id="408"/>
            <p14:sldId id="578"/>
            <p14:sldId id="579"/>
            <p14:sldId id="580"/>
            <p14:sldId id="359"/>
            <p14:sldId id="360"/>
            <p14:sldId id="581"/>
            <p14:sldId id="363"/>
            <p14:sldId id="364"/>
            <p14:sldId id="376"/>
            <p14:sldId id="375"/>
            <p14:sldId id="367"/>
            <p14:sldId id="365"/>
            <p14:sldId id="366"/>
            <p14:sldId id="570"/>
            <p14:sldId id="432"/>
            <p14:sldId id="436"/>
            <p14:sldId id="437"/>
            <p14:sldId id="433"/>
            <p14:sldId id="440"/>
            <p14:sldId id="434"/>
            <p14:sldId id="435"/>
            <p14:sldId id="571"/>
            <p14:sldId id="442"/>
          </p14:sldIdLst>
        </p14:section>
        <p14:section name="5 - Statistical Thinking" id="{6ED1FB22-DF89-42A3-969D-F407094C797F}">
          <p14:sldIdLst>
            <p14:sldId id="379"/>
            <p14:sldId id="418"/>
            <p14:sldId id="405"/>
            <p14:sldId id="549"/>
            <p14:sldId id="419"/>
            <p14:sldId id="420"/>
            <p14:sldId id="421"/>
            <p14:sldId id="422"/>
            <p14:sldId id="423"/>
            <p14:sldId id="424"/>
            <p14:sldId id="425"/>
            <p14:sldId id="426"/>
            <p14:sldId id="427"/>
            <p14:sldId id="382"/>
          </p14:sldIdLst>
        </p14:section>
        <p14:section name="6 - Making Better Decisions w Data" id="{73EA61FD-E60E-489A-B7F9-5CFEC67778AE}">
          <p14:sldIdLst>
            <p14:sldId id="308"/>
            <p14:sldId id="309"/>
            <p14:sldId id="310"/>
            <p14:sldId id="311"/>
            <p14:sldId id="312"/>
            <p14:sldId id="313"/>
            <p14:sldId id="315"/>
          </p14:sldIdLst>
        </p14:section>
        <p14:section name="8 - Conclusion" id="{9E7A2C42-5B95-4200-983D-80FCA26632A1}">
          <p14:sldIdLst>
            <p14:sldId id="398"/>
            <p14:sldId id="5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3155" autoAdjust="0"/>
  </p:normalViewPr>
  <p:slideViewPr>
    <p:cSldViewPr snapToGrid="0">
      <p:cViewPr varScale="1">
        <p:scale>
          <a:sx n="83" d="100"/>
          <a:sy n="83" d="100"/>
        </p:scale>
        <p:origin x="111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4.xml"/><Relationship Id="rId1" Type="http://schemas.microsoft.com/office/2011/relationships/chartStyle" Target="style4.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5.xml"/><Relationship Id="rId1" Type="http://schemas.microsoft.com/office/2011/relationships/chartStyle" Target="style5.xml"/></Relationships>
</file>

<file path=ppt/charts/_rels/chart1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8.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9.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manualLayout>
          <c:layoutTarget val="inner"/>
          <c:xMode val="edge"/>
          <c:yMode val="edge"/>
          <c:x val="9.4895801421195386E-2"/>
          <c:y val="0"/>
          <c:w val="0.79295461508102827"/>
          <c:h val="0.91965308933419609"/>
        </c:manualLayout>
      </c:layout>
      <c:barChart>
        <c:barDir val="col"/>
        <c:grouping val="clustere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AA9-43AF-ADCD-B749364F991E}"/>
            </c:ext>
          </c:extLst>
        </c:ser>
        <c:ser>
          <c:idx val="2"/>
          <c:order val="1"/>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1-8AA9-43AF-ADCD-B749364F991E}"/>
            </c:ext>
          </c:extLst>
        </c:ser>
        <c:dLbls>
          <c:showLegendKey val="0"/>
          <c:showVal val="0"/>
          <c:showCatName val="0"/>
          <c:showSerName val="0"/>
          <c:showPercent val="0"/>
          <c:showBubbleSize val="0"/>
        </c:dLbls>
        <c:gapWidth val="150"/>
        <c:axId val="46604672"/>
        <c:axId val="46606208"/>
      </c:barChart>
      <c:catAx>
        <c:axId val="46604672"/>
        <c:scaling>
          <c:orientation val="minMax"/>
        </c:scaling>
        <c:delete val="1"/>
        <c:axPos val="b"/>
        <c:numFmt formatCode="General" sourceLinked="0"/>
        <c:majorTickMark val="out"/>
        <c:minorTickMark val="none"/>
        <c:tickLblPos val="nextTo"/>
        <c:crossAx val="46606208"/>
        <c:crosses val="autoZero"/>
        <c:auto val="1"/>
        <c:lblAlgn val="ctr"/>
        <c:lblOffset val="100"/>
        <c:noMultiLvlLbl val="0"/>
      </c:catAx>
      <c:valAx>
        <c:axId val="46606208"/>
        <c:scaling>
          <c:orientation val="minMax"/>
        </c:scaling>
        <c:delete val="1"/>
        <c:axPos val="l"/>
        <c:numFmt formatCode="General" sourceLinked="1"/>
        <c:majorTickMark val="out"/>
        <c:minorTickMark val="none"/>
        <c:tickLblPos val="nextTo"/>
        <c:crossAx val="4660467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48338058218402"/>
          <c:y val="2.7375796921843065E-2"/>
          <c:w val="0.82748170351252026"/>
          <c:h val="0.8944298245545238"/>
        </c:manualLayout>
      </c:layout>
      <c:barChart>
        <c:barDir val="bar"/>
        <c:grouping val="clustered"/>
        <c:varyColors val="0"/>
        <c:ser>
          <c:idx val="0"/>
          <c:order val="0"/>
          <c:spPr>
            <a:solidFill>
              <a:schemeClr val="tx1">
                <a:lumMod val="65000"/>
              </a:schemeClr>
            </a:solidFill>
            <a:ln w="19050">
              <a:solidFill>
                <a:schemeClr val="lt1"/>
              </a:solidFill>
            </a:ln>
            <a:effectLst/>
          </c:spPr>
          <c:invertIfNegative val="0"/>
          <c:dPt>
            <c:idx val="0"/>
            <c:invertIfNegative val="0"/>
            <c:bubble3D val="0"/>
            <c:spPr>
              <a:solidFill>
                <a:schemeClr val="tx1">
                  <a:lumMod val="65000"/>
                </a:schemeClr>
              </a:solidFill>
              <a:ln w="19050">
                <a:solidFill>
                  <a:schemeClr val="lt1"/>
                </a:solidFill>
              </a:ln>
              <a:effectLst/>
            </c:spPr>
            <c:extLst>
              <c:ext xmlns:c16="http://schemas.microsoft.com/office/drawing/2014/chart" uri="{C3380CC4-5D6E-409C-BE32-E72D297353CC}">
                <c16:uniqueId val="{00000001-A9EA-40DA-83D1-CBDAC1FEEB4B}"/>
              </c:ext>
            </c:extLst>
          </c:dPt>
          <c:dPt>
            <c:idx val="1"/>
            <c:invertIfNegative val="0"/>
            <c:bubble3D val="0"/>
            <c:spPr>
              <a:solidFill>
                <a:schemeClr val="tx1">
                  <a:lumMod val="65000"/>
                </a:schemeClr>
              </a:solidFill>
              <a:ln w="19050">
                <a:solidFill>
                  <a:schemeClr val="lt1"/>
                </a:solidFill>
              </a:ln>
              <a:effectLst/>
            </c:spPr>
            <c:extLst>
              <c:ext xmlns:c16="http://schemas.microsoft.com/office/drawing/2014/chart" uri="{C3380CC4-5D6E-409C-BE32-E72D297353CC}">
                <c16:uniqueId val="{00000003-A9EA-40DA-83D1-CBDAC1FEEB4B}"/>
              </c:ext>
            </c:extLst>
          </c:dPt>
          <c:dPt>
            <c:idx val="2"/>
            <c:invertIfNegative val="0"/>
            <c:bubble3D val="0"/>
            <c:spPr>
              <a:solidFill>
                <a:schemeClr val="tx1">
                  <a:lumMod val="65000"/>
                </a:schemeClr>
              </a:solidFill>
              <a:ln w="19050">
                <a:solidFill>
                  <a:schemeClr val="lt1"/>
                </a:solidFill>
              </a:ln>
              <a:effectLst/>
            </c:spPr>
            <c:extLst>
              <c:ext xmlns:c16="http://schemas.microsoft.com/office/drawing/2014/chart" uri="{C3380CC4-5D6E-409C-BE32-E72D297353CC}">
                <c16:uniqueId val="{00000005-A9EA-40DA-83D1-CBDAC1FEEB4B}"/>
              </c:ext>
            </c:extLst>
          </c:dPt>
          <c:dPt>
            <c:idx val="3"/>
            <c:invertIfNegative val="0"/>
            <c:bubble3D val="0"/>
            <c:spPr>
              <a:solidFill>
                <a:schemeClr val="tx1">
                  <a:lumMod val="65000"/>
                </a:schemeClr>
              </a:solidFill>
              <a:ln w="19050">
                <a:solidFill>
                  <a:schemeClr val="lt1"/>
                </a:solidFill>
              </a:ln>
              <a:effectLst/>
            </c:spPr>
            <c:extLst>
              <c:ext xmlns:c16="http://schemas.microsoft.com/office/drawing/2014/chart" uri="{C3380CC4-5D6E-409C-BE32-E72D297353CC}">
                <c16:uniqueId val="{00000007-A9EA-40DA-83D1-CBDAC1FEEB4B}"/>
              </c:ext>
            </c:extLst>
          </c:dPt>
          <c:dPt>
            <c:idx val="4"/>
            <c:invertIfNegative val="0"/>
            <c:bubble3D val="0"/>
            <c:spPr>
              <a:solidFill>
                <a:schemeClr val="tx1">
                  <a:lumMod val="65000"/>
                </a:schemeClr>
              </a:solidFill>
              <a:ln w="19050">
                <a:solidFill>
                  <a:schemeClr val="lt1"/>
                </a:solidFill>
              </a:ln>
              <a:effectLst/>
            </c:spPr>
            <c:extLst>
              <c:ext xmlns:c16="http://schemas.microsoft.com/office/drawing/2014/chart" uri="{C3380CC4-5D6E-409C-BE32-E72D297353CC}">
                <c16:uniqueId val="{00000009-A9EA-40DA-83D1-CBDAC1FEEB4B}"/>
              </c:ext>
            </c:extLst>
          </c:dPt>
          <c:cat>
            <c:strRef>
              <c:f>'Sheet1 (2)'!$A$2:$A$6</c:f>
              <c:strCache>
                <c:ptCount val="5"/>
                <c:pt idx="0">
                  <c:v>Cherry</c:v>
                </c:pt>
                <c:pt idx="1">
                  <c:v>Pecan</c:v>
                </c:pt>
                <c:pt idx="2">
                  <c:v>Fudge</c:v>
                </c:pt>
                <c:pt idx="3">
                  <c:v>Apple</c:v>
                </c:pt>
                <c:pt idx="4">
                  <c:v>Meat</c:v>
                </c:pt>
              </c:strCache>
            </c:strRef>
          </c:cat>
          <c:val>
            <c:numRef>
              <c:f>'Sheet1 (2)'!$B$2:$B$6</c:f>
              <c:numCache>
                <c:formatCode>0%</c:formatCode>
                <c:ptCount val="5"/>
                <c:pt idx="0">
                  <c:v>4.3956043956043959E-2</c:v>
                </c:pt>
                <c:pt idx="1">
                  <c:v>0.16483516483516483</c:v>
                </c:pt>
                <c:pt idx="2">
                  <c:v>0.21978021978021978</c:v>
                </c:pt>
                <c:pt idx="3">
                  <c:v>0.24175824175824176</c:v>
                </c:pt>
                <c:pt idx="4">
                  <c:v>0.32967032967032966</c:v>
                </c:pt>
              </c:numCache>
            </c:numRef>
          </c:val>
          <c:extLst>
            <c:ext xmlns:c16="http://schemas.microsoft.com/office/drawing/2014/chart" uri="{C3380CC4-5D6E-409C-BE32-E72D297353CC}">
              <c16:uniqueId val="{0000000A-A9EA-40DA-83D1-CBDAC1FEEB4B}"/>
            </c:ext>
          </c:extLst>
        </c:ser>
        <c:dLbls>
          <c:showLegendKey val="0"/>
          <c:showVal val="0"/>
          <c:showCatName val="0"/>
          <c:showSerName val="0"/>
          <c:showPercent val="0"/>
          <c:showBubbleSize val="0"/>
        </c:dLbls>
        <c:gapWidth val="100"/>
        <c:axId val="1107722256"/>
        <c:axId val="286470960"/>
      </c:barChart>
      <c:valAx>
        <c:axId val="286470960"/>
        <c:scaling>
          <c:orientation val="minMax"/>
        </c:scaling>
        <c:delete val="0"/>
        <c:axPos val="b"/>
        <c:majorGridlines>
          <c:spPr>
            <a:ln w="9525" cap="flat" cmpd="sng" algn="ctr">
              <a:solidFill>
                <a:schemeClr val="tx1">
                  <a:lumMod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107722256"/>
        <c:crosses val="autoZero"/>
        <c:crossBetween val="between"/>
      </c:valAx>
      <c:catAx>
        <c:axId val="1107722256"/>
        <c:scaling>
          <c:orientation val="minMax"/>
        </c:scaling>
        <c:delete val="0"/>
        <c:axPos val="l"/>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2400" b="0" i="0" u="none" strike="noStrike" kern="1200" baseline="0">
                <a:solidFill>
                  <a:schemeClr val="bg1"/>
                </a:solidFill>
                <a:latin typeface="+mn-lt"/>
                <a:ea typeface="+mn-ea"/>
                <a:cs typeface="+mn-cs"/>
              </a:defRPr>
            </a:pPr>
            <a:endParaRPr lang="en-US"/>
          </a:p>
        </c:txPr>
        <c:crossAx val="286470960"/>
        <c:crosses val="autoZero"/>
        <c:auto val="1"/>
        <c:lblAlgn val="ctr"/>
        <c:lblOffset val="100"/>
        <c:noMultiLvlLbl val="0"/>
      </c:catAx>
      <c:spPr>
        <a:noFill/>
        <a:ln>
          <a:solidFill>
            <a:schemeClr val="tx1">
              <a:lumMod val="8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4"/>
            </a:solidFill>
          </c:spPr>
          <c:explosion val="3"/>
          <c:cat>
            <c:strRef>
              <c:f>Sheet1!$A$2</c:f>
              <c:strCache>
                <c:ptCount val="1"/>
                <c:pt idx="0">
                  <c:v>Never</c:v>
                </c:pt>
              </c:strCache>
            </c:strRef>
          </c:cat>
          <c:val>
            <c:numRef>
              <c:f>Sheet1!$B$2</c:f>
              <c:numCache>
                <c:formatCode>General</c:formatCode>
                <c:ptCount val="1"/>
                <c:pt idx="0">
                  <c:v>8.1999999999999993</c:v>
                </c:pt>
              </c:numCache>
            </c:numRef>
          </c:val>
          <c:extLst>
            <c:ext xmlns:c16="http://schemas.microsoft.com/office/drawing/2014/chart" uri="{C3380CC4-5D6E-409C-BE32-E72D297353CC}">
              <c16:uniqueId val="{00000000-1A66-44D7-A38F-10B76F854D77}"/>
            </c:ext>
          </c:extLst>
        </c:ser>
        <c:dLbls>
          <c:showLegendKey val="0"/>
          <c:showVal val="0"/>
          <c:showCatName val="0"/>
          <c:showSerName val="0"/>
          <c:showPercent val="0"/>
          <c:showBubbleSize val="0"/>
          <c:showLeaderLines val="1"/>
        </c:dLbls>
        <c:firstSliceAng val="0"/>
      </c:pieChart>
    </c:plotArea>
    <c:legend>
      <c:legendPos val="r"/>
      <c:layout>
        <c:manualLayout>
          <c:xMode val="edge"/>
          <c:yMode val="edge"/>
          <c:x val="0.66211324977670383"/>
          <c:y val="0.46117902630398744"/>
          <c:w val="0.22189183957990291"/>
          <c:h val="0.11134165846456692"/>
        </c:manualLayout>
      </c:layout>
      <c:overlay val="0"/>
      <c:txPr>
        <a:bodyPr/>
        <a:lstStyle/>
        <a:p>
          <a:pPr>
            <a:defRPr sz="3600">
              <a:solidFill>
                <a:schemeClr val="bg1"/>
              </a:solidFill>
              <a:latin typeface="Roboto" panose="02000000000000000000" pitchFamily="2" charset="0"/>
              <a:ea typeface="Roboto" panose="02000000000000000000" pitchFamily="2" charset="0"/>
              <a:cs typeface="Roboto" panose="02000000000000000000" pitchFamily="2" charset="0"/>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A8F-4E26-9BD0-597A484A6B6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A8F-4E26-9BD0-597A484A6B60}"/>
              </c:ext>
            </c:extLst>
          </c:dPt>
          <c:cat>
            <c:strRef>
              <c:f>Sheet1!$A$2:$A$3</c:f>
              <c:strCache>
                <c:ptCount val="2"/>
                <c:pt idx="0">
                  <c:v>1st Qtr</c:v>
                </c:pt>
                <c:pt idx="1">
                  <c:v>2nd Qtr</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0-8489-43D6-BCB2-C8B51A88D64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tx1"/>
                </a:solidFill>
                <a:prstDash val="sysDot"/>
              </a:ln>
              <a:effectLst/>
            </c:spPr>
            <c:trendlineType val="linear"/>
            <c:dispRSqr val="0"/>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Sheet1!$A$1:$A$18</c:f>
              <c:numCache>
                <c:formatCode>General</c:formatCode>
                <c:ptCount val="18"/>
                <c:pt idx="0">
                  <c:v>1</c:v>
                </c:pt>
                <c:pt idx="1">
                  <c:v>10</c:v>
                </c:pt>
                <c:pt idx="2">
                  <c:v>16</c:v>
                </c:pt>
                <c:pt idx="3">
                  <c:v>25</c:v>
                </c:pt>
                <c:pt idx="4">
                  <c:v>26</c:v>
                </c:pt>
                <c:pt idx="5">
                  <c:v>27</c:v>
                </c:pt>
                <c:pt idx="6">
                  <c:v>37</c:v>
                </c:pt>
                <c:pt idx="7">
                  <c:v>45</c:v>
                </c:pt>
                <c:pt idx="8">
                  <c:v>55</c:v>
                </c:pt>
                <c:pt idx="9">
                  <c:v>62</c:v>
                </c:pt>
                <c:pt idx="10">
                  <c:v>67</c:v>
                </c:pt>
                <c:pt idx="11">
                  <c:v>76</c:v>
                </c:pt>
                <c:pt idx="12">
                  <c:v>78</c:v>
                </c:pt>
              </c:numCache>
            </c:numRef>
          </c:xVal>
          <c:yVal>
            <c:numRef>
              <c:f>Sheet1!$B$1:$B$18</c:f>
              <c:numCache>
                <c:formatCode>General</c:formatCode>
                <c:ptCount val="18"/>
                <c:pt idx="0">
                  <c:v>4</c:v>
                </c:pt>
                <c:pt idx="1">
                  <c:v>4</c:v>
                </c:pt>
                <c:pt idx="2">
                  <c:v>10</c:v>
                </c:pt>
                <c:pt idx="3">
                  <c:v>18</c:v>
                </c:pt>
                <c:pt idx="4">
                  <c:v>27</c:v>
                </c:pt>
                <c:pt idx="5">
                  <c:v>29</c:v>
                </c:pt>
                <c:pt idx="6">
                  <c:v>36</c:v>
                </c:pt>
                <c:pt idx="7">
                  <c:v>38</c:v>
                </c:pt>
                <c:pt idx="8">
                  <c:v>42</c:v>
                </c:pt>
                <c:pt idx="9">
                  <c:v>51</c:v>
                </c:pt>
                <c:pt idx="10">
                  <c:v>51</c:v>
                </c:pt>
                <c:pt idx="11">
                  <c:v>57</c:v>
                </c:pt>
                <c:pt idx="12">
                  <c:v>60</c:v>
                </c:pt>
              </c:numCache>
            </c:numRef>
          </c:yVal>
          <c:smooth val="0"/>
          <c:extLst>
            <c:ext xmlns:c16="http://schemas.microsoft.com/office/drawing/2014/chart" uri="{C3380CC4-5D6E-409C-BE32-E72D297353CC}">
              <c16:uniqueId val="{00000000-996E-4D1B-B4AD-0FAAFFCF0557}"/>
            </c:ext>
          </c:extLst>
        </c:ser>
        <c:dLbls>
          <c:showLegendKey val="0"/>
          <c:showVal val="0"/>
          <c:showCatName val="0"/>
          <c:showSerName val="0"/>
          <c:showPercent val="0"/>
          <c:showBubbleSize val="0"/>
        </c:dLbls>
        <c:axId val="50204672"/>
        <c:axId val="50206208"/>
      </c:scatterChart>
      <c:valAx>
        <c:axId val="50204672"/>
        <c:scaling>
          <c:orientation val="minMax"/>
        </c:scaling>
        <c:delete val="1"/>
        <c:axPos val="b"/>
        <c:numFmt formatCode="General" sourceLinked="1"/>
        <c:majorTickMark val="none"/>
        <c:minorTickMark val="none"/>
        <c:tickLblPos val="nextTo"/>
        <c:crossAx val="50206208"/>
        <c:crosses val="autoZero"/>
        <c:crossBetween val="midCat"/>
      </c:valAx>
      <c:valAx>
        <c:axId val="50206208"/>
        <c:scaling>
          <c:orientation val="minMax"/>
        </c:scaling>
        <c:delete val="1"/>
        <c:axPos val="l"/>
        <c:numFmt formatCode="General" sourceLinked="1"/>
        <c:majorTickMark val="none"/>
        <c:minorTickMark val="none"/>
        <c:tickLblPos val="nextTo"/>
        <c:crossAx val="50204672"/>
        <c:crosses val="autoZero"/>
        <c:crossBetween val="midCat"/>
      </c:valAx>
      <c:spPr>
        <a:noFill/>
        <a:ln>
          <a:solidFill>
            <a:schemeClr val="bg1">
              <a:lumMod val="75000"/>
            </a:schemeClr>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311"/>
      <c:rAngAx val="0"/>
      <c:perspective val="90"/>
    </c:view3D>
    <c:floor>
      <c:thickness val="0"/>
    </c:floor>
    <c:sideWall>
      <c:thickness val="0"/>
    </c:sideWall>
    <c:backWall>
      <c:thickness val="0"/>
    </c:backWall>
    <c:plotArea>
      <c:layout/>
      <c:pie3DChart>
        <c:varyColors val="1"/>
        <c:ser>
          <c:idx val="0"/>
          <c:order val="0"/>
          <c:tx>
            <c:strRef>
              <c:f>Sheet1!$B$1</c:f>
              <c:strCache>
                <c:ptCount val="1"/>
                <c:pt idx="0">
                  <c:v>Sales</c:v>
                </c:pt>
              </c:strCache>
            </c:strRef>
          </c:tx>
          <c:dPt>
            <c:idx val="0"/>
            <c:bubble3D val="0"/>
            <c:spPr>
              <a:solidFill>
                <a:schemeClr val="tx2"/>
              </a:solidFill>
            </c:spPr>
            <c:extLst>
              <c:ext xmlns:c16="http://schemas.microsoft.com/office/drawing/2014/chart" uri="{C3380CC4-5D6E-409C-BE32-E72D297353CC}">
                <c16:uniqueId val="{00000000-D091-4C4E-BBCA-7970E9F8411F}"/>
              </c:ext>
            </c:extLst>
          </c:dPt>
          <c:dPt>
            <c:idx val="1"/>
            <c:bubble3D val="0"/>
            <c:spPr>
              <a:solidFill>
                <a:schemeClr val="accent1">
                  <a:lumMod val="40000"/>
                  <a:lumOff val="60000"/>
                </a:schemeClr>
              </a:solidFill>
            </c:spPr>
            <c:extLst>
              <c:ext xmlns:c16="http://schemas.microsoft.com/office/drawing/2014/chart" uri="{C3380CC4-5D6E-409C-BE32-E72D297353CC}">
                <c16:uniqueId val="{00000001-D091-4C4E-BBCA-7970E9F8411F}"/>
              </c:ext>
            </c:extLst>
          </c:dPt>
          <c:cat>
            <c:strRef>
              <c:f>Sheet1!$A$2:$A$4</c:f>
              <c:strCache>
                <c:ptCount val="3"/>
                <c:pt idx="0">
                  <c:v>Yes</c:v>
                </c:pt>
                <c:pt idx="1">
                  <c:v>No</c:v>
                </c:pt>
                <c:pt idx="2">
                  <c:v>Maybe</c:v>
                </c:pt>
              </c:strCache>
            </c:strRef>
          </c:cat>
          <c:val>
            <c:numRef>
              <c:f>Sheet1!$B$2:$B$4</c:f>
              <c:numCache>
                <c:formatCode>General</c:formatCode>
                <c:ptCount val="3"/>
                <c:pt idx="0">
                  <c:v>5</c:v>
                </c:pt>
                <c:pt idx="1">
                  <c:v>5</c:v>
                </c:pt>
                <c:pt idx="2">
                  <c:v>1</c:v>
                </c:pt>
              </c:numCache>
            </c:numRef>
          </c:val>
          <c:extLst>
            <c:ext xmlns:c16="http://schemas.microsoft.com/office/drawing/2014/chart" uri="{C3380CC4-5D6E-409C-BE32-E72D297353CC}">
              <c16:uniqueId val="{00000000-7F1B-4CC7-AA78-5CF111F6D194}"/>
            </c:ext>
          </c:extLst>
        </c:ser>
        <c:dLbls>
          <c:showLegendKey val="0"/>
          <c:showVal val="0"/>
          <c:showCatName val="0"/>
          <c:showSerName val="0"/>
          <c:showPercent val="0"/>
          <c:showBubbleSize val="0"/>
          <c:showLeaderLines val="1"/>
        </c:dLbls>
      </c:pie3DChart>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304231520637329"/>
          <c:y val="0.13033366839783325"/>
          <c:w val="0.734412650858972"/>
          <c:h val="0.89215686274509809"/>
        </c:manualLayout>
      </c:layout>
      <c:pieChart>
        <c:varyColors val="1"/>
        <c:dLbls>
          <c:showLegendKey val="0"/>
          <c:showVal val="0"/>
          <c:showCatName val="0"/>
          <c:showSerName val="0"/>
          <c:showPercent val="0"/>
          <c:showBubbleSize val="0"/>
          <c:showLeaderLines val="0"/>
        </c:dLbls>
        <c:firstSliceAng val="194"/>
      </c:pieChart>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304231520637329"/>
          <c:y val="0.13033366839783325"/>
          <c:w val="0.734412650858972"/>
          <c:h val="0.89215686274509809"/>
        </c:manualLayout>
      </c:layout>
      <c:pieChart>
        <c:varyColors val="1"/>
        <c:dLbls>
          <c:showLegendKey val="0"/>
          <c:showVal val="0"/>
          <c:showCatName val="0"/>
          <c:showSerName val="0"/>
          <c:showPercent val="0"/>
          <c:showBubbleSize val="0"/>
          <c:showLeaderLines val="0"/>
        </c:dLbls>
        <c:firstSliceAng val="194"/>
      </c:pieChart>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90"/>
      <c:rAngAx val="0"/>
      <c:perspective val="90"/>
    </c:view3D>
    <c:floor>
      <c:thickness val="0"/>
    </c:floor>
    <c:sideWall>
      <c:thickness val="0"/>
    </c:sideWall>
    <c:backWall>
      <c:thickness val="0"/>
    </c:backWall>
    <c:plotArea>
      <c:layout/>
      <c:pie3DChart>
        <c:varyColors val="1"/>
        <c:ser>
          <c:idx val="0"/>
          <c:order val="0"/>
          <c:tx>
            <c:strRef>
              <c:f>Sheet1!$B$1</c:f>
              <c:strCache>
                <c:ptCount val="1"/>
                <c:pt idx="0">
                  <c:v>Sales</c:v>
                </c:pt>
              </c:strCache>
            </c:strRef>
          </c:tx>
          <c:dPt>
            <c:idx val="0"/>
            <c:bubble3D val="0"/>
            <c:spPr>
              <a:solidFill>
                <a:schemeClr val="tx2"/>
              </a:solidFill>
            </c:spPr>
            <c:extLst>
              <c:ext xmlns:c16="http://schemas.microsoft.com/office/drawing/2014/chart" uri="{C3380CC4-5D6E-409C-BE32-E72D297353CC}">
                <c16:uniqueId val="{00000001-5EE1-4738-BB7D-51ED21C9E6A9}"/>
              </c:ext>
            </c:extLst>
          </c:dPt>
          <c:dPt>
            <c:idx val="1"/>
            <c:bubble3D val="0"/>
            <c:spPr>
              <a:solidFill>
                <a:schemeClr val="accent1">
                  <a:lumMod val="40000"/>
                  <a:lumOff val="60000"/>
                </a:schemeClr>
              </a:solidFill>
            </c:spPr>
            <c:extLst>
              <c:ext xmlns:c16="http://schemas.microsoft.com/office/drawing/2014/chart" uri="{C3380CC4-5D6E-409C-BE32-E72D297353CC}">
                <c16:uniqueId val="{00000003-5EE1-4738-BB7D-51ED21C9E6A9}"/>
              </c:ext>
            </c:extLst>
          </c:dPt>
          <c:cat>
            <c:strRef>
              <c:f>Sheet1!$A$2:$A$4</c:f>
              <c:strCache>
                <c:ptCount val="3"/>
                <c:pt idx="0">
                  <c:v>Yes</c:v>
                </c:pt>
                <c:pt idx="1">
                  <c:v>No</c:v>
                </c:pt>
                <c:pt idx="2">
                  <c:v>Maybe</c:v>
                </c:pt>
              </c:strCache>
            </c:strRef>
          </c:cat>
          <c:val>
            <c:numRef>
              <c:f>Sheet1!$B$2:$B$4</c:f>
              <c:numCache>
                <c:formatCode>General</c:formatCode>
                <c:ptCount val="3"/>
                <c:pt idx="0">
                  <c:v>5</c:v>
                </c:pt>
                <c:pt idx="1">
                  <c:v>5</c:v>
                </c:pt>
                <c:pt idx="2">
                  <c:v>1</c:v>
                </c:pt>
              </c:numCache>
            </c:numRef>
          </c:val>
          <c:extLst>
            <c:ext xmlns:c16="http://schemas.microsoft.com/office/drawing/2014/chart" uri="{C3380CC4-5D6E-409C-BE32-E72D297353CC}">
              <c16:uniqueId val="{00000004-5EE1-4738-BB7D-51ED21C9E6A9}"/>
            </c:ext>
          </c:extLst>
        </c:ser>
        <c:dLbls>
          <c:showLegendKey val="0"/>
          <c:showVal val="0"/>
          <c:showCatName val="0"/>
          <c:showSerName val="0"/>
          <c:showPercent val="0"/>
          <c:showBubbleSize val="0"/>
          <c:showLeaderLines val="1"/>
        </c:dLbls>
      </c:pie3DChart>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tx2"/>
              </a:solidFill>
            </c:spPr>
            <c:extLst>
              <c:ext xmlns:c16="http://schemas.microsoft.com/office/drawing/2014/chart" uri="{C3380CC4-5D6E-409C-BE32-E72D297353CC}">
                <c16:uniqueId val="{00000000-D091-4C4E-BBCA-7970E9F8411F}"/>
              </c:ext>
            </c:extLst>
          </c:dPt>
          <c:dPt>
            <c:idx val="1"/>
            <c:bubble3D val="0"/>
            <c:spPr>
              <a:solidFill>
                <a:schemeClr val="accent1">
                  <a:lumMod val="40000"/>
                  <a:lumOff val="60000"/>
                </a:schemeClr>
              </a:solidFill>
            </c:spPr>
            <c:extLst>
              <c:ext xmlns:c16="http://schemas.microsoft.com/office/drawing/2014/chart" uri="{C3380CC4-5D6E-409C-BE32-E72D297353CC}">
                <c16:uniqueId val="{00000001-D091-4C4E-BBCA-7970E9F8411F}"/>
              </c:ext>
            </c:extLst>
          </c:dPt>
          <c:cat>
            <c:strRef>
              <c:f>Sheet1!$A$2:$A$4</c:f>
              <c:strCache>
                <c:ptCount val="3"/>
                <c:pt idx="0">
                  <c:v>Yes</c:v>
                </c:pt>
                <c:pt idx="1">
                  <c:v>No</c:v>
                </c:pt>
                <c:pt idx="2">
                  <c:v>Maybe</c:v>
                </c:pt>
              </c:strCache>
            </c:strRef>
          </c:cat>
          <c:val>
            <c:numRef>
              <c:f>Sheet1!$B$2:$B$4</c:f>
              <c:numCache>
                <c:formatCode>General</c:formatCode>
                <c:ptCount val="3"/>
                <c:pt idx="0">
                  <c:v>5</c:v>
                </c:pt>
                <c:pt idx="1">
                  <c:v>5</c:v>
                </c:pt>
                <c:pt idx="2">
                  <c:v>1</c:v>
                </c:pt>
              </c:numCache>
            </c:numRef>
          </c:val>
          <c:extLst>
            <c:ext xmlns:c16="http://schemas.microsoft.com/office/drawing/2014/chart" uri="{C3380CC4-5D6E-409C-BE32-E72D297353CC}">
              <c16:uniqueId val="{00000000-7F1B-4CC7-AA78-5CF111F6D194}"/>
            </c:ext>
          </c:extLst>
        </c:ser>
        <c:dLbls>
          <c:showLegendKey val="0"/>
          <c:showVal val="0"/>
          <c:showCatName val="0"/>
          <c:showSerName val="0"/>
          <c:showPercent val="0"/>
          <c:showBubbleSize val="0"/>
          <c:showLeaderLines val="1"/>
        </c:dLbls>
        <c:firstSliceAng val="197"/>
      </c:pieChart>
    </c:plotArea>
    <c:legend>
      <c:legendPos val="r"/>
      <c:overlay val="0"/>
    </c:legend>
    <c:plotVisOnly val="1"/>
    <c:dispBlanksAs val="gap"/>
    <c:showDLblsOverMax val="0"/>
  </c:chart>
  <c:spPr>
    <a:ln>
      <a:noFill/>
    </a:ln>
  </c:spPr>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376119210837974E-2"/>
          <c:y val="0"/>
          <c:w val="0.51620688549924465"/>
          <c:h val="1"/>
        </c:manualLayout>
      </c:layout>
      <c:pie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74B8-49CB-B4D6-8B3AEE8087F8}"/>
              </c:ext>
            </c:extLst>
          </c:dPt>
          <c:dPt>
            <c:idx val="1"/>
            <c:bubble3D val="0"/>
            <c:spPr>
              <a:solidFill>
                <a:schemeClr val="accent2"/>
              </a:solidFill>
              <a:ln w="19050">
                <a:noFill/>
              </a:ln>
              <a:effectLst/>
            </c:spPr>
            <c:extLst>
              <c:ext xmlns:c16="http://schemas.microsoft.com/office/drawing/2014/chart" uri="{C3380CC4-5D6E-409C-BE32-E72D297353CC}">
                <c16:uniqueId val="{00000003-74B8-49CB-B4D6-8B3AEE8087F8}"/>
              </c:ext>
            </c:extLst>
          </c:dPt>
          <c:dPt>
            <c:idx val="2"/>
            <c:bubble3D val="0"/>
            <c:spPr>
              <a:solidFill>
                <a:schemeClr val="accent3"/>
              </a:solidFill>
              <a:ln w="19050">
                <a:noFill/>
              </a:ln>
              <a:effectLst/>
            </c:spPr>
            <c:extLst>
              <c:ext xmlns:c16="http://schemas.microsoft.com/office/drawing/2014/chart" uri="{C3380CC4-5D6E-409C-BE32-E72D297353CC}">
                <c16:uniqueId val="{00000005-74B8-49CB-B4D6-8B3AEE8087F8}"/>
              </c:ext>
            </c:extLst>
          </c:dPt>
          <c:dPt>
            <c:idx val="3"/>
            <c:bubble3D val="0"/>
            <c:spPr>
              <a:solidFill>
                <a:schemeClr val="accent4"/>
              </a:solidFill>
              <a:ln w="19050">
                <a:noFill/>
              </a:ln>
              <a:effectLst/>
            </c:spPr>
            <c:extLst>
              <c:ext xmlns:c16="http://schemas.microsoft.com/office/drawing/2014/chart" uri="{C3380CC4-5D6E-409C-BE32-E72D297353CC}">
                <c16:uniqueId val="{00000007-74B8-49CB-B4D6-8B3AEE8087F8}"/>
              </c:ext>
            </c:extLst>
          </c:dPt>
          <c:dPt>
            <c:idx val="4"/>
            <c:bubble3D val="0"/>
            <c:spPr>
              <a:solidFill>
                <a:schemeClr val="accent5"/>
              </a:solidFill>
              <a:ln w="19050">
                <a:noFill/>
              </a:ln>
              <a:effectLst/>
            </c:spPr>
            <c:extLst>
              <c:ext xmlns:c16="http://schemas.microsoft.com/office/drawing/2014/chart" uri="{C3380CC4-5D6E-409C-BE32-E72D297353CC}">
                <c16:uniqueId val="{00000009-74B8-49CB-B4D6-8B3AEE8087F8}"/>
              </c:ext>
            </c:extLst>
          </c:dPt>
          <c:cat>
            <c:strRef>
              <c:f>Sheet1!$A$2:$A$6</c:f>
              <c:strCache>
                <c:ptCount val="5"/>
                <c:pt idx="0">
                  <c:v>Fudge</c:v>
                </c:pt>
                <c:pt idx="1">
                  <c:v>Pecan</c:v>
                </c:pt>
                <c:pt idx="2">
                  <c:v>Cherry</c:v>
                </c:pt>
                <c:pt idx="3">
                  <c:v>Apple</c:v>
                </c:pt>
                <c:pt idx="4">
                  <c:v>Meat</c:v>
                </c:pt>
              </c:strCache>
            </c:strRef>
          </c:cat>
          <c:val>
            <c:numRef>
              <c:f>Sheet1!$C$2:$C$6</c:f>
              <c:numCache>
                <c:formatCode>0%</c:formatCode>
                <c:ptCount val="5"/>
                <c:pt idx="0">
                  <c:v>0.21978021978021978</c:v>
                </c:pt>
                <c:pt idx="1">
                  <c:v>0.16483516483516483</c:v>
                </c:pt>
                <c:pt idx="2">
                  <c:v>4.3956043956043959E-2</c:v>
                </c:pt>
                <c:pt idx="3">
                  <c:v>0.24175824175824176</c:v>
                </c:pt>
                <c:pt idx="4">
                  <c:v>0.32967032967032966</c:v>
                </c:pt>
              </c:numCache>
            </c:numRef>
          </c:val>
          <c:extLst>
            <c:ext xmlns:c16="http://schemas.microsoft.com/office/drawing/2014/chart" uri="{C3380CC4-5D6E-409C-BE32-E72D297353CC}">
              <c16:uniqueId val="{0000000A-74B8-49CB-B4D6-8B3AEE8087F8}"/>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376119210837974E-2"/>
          <c:y val="0"/>
          <c:w val="0.51620688549924465"/>
          <c:h val="1"/>
        </c:manualLayout>
      </c:layout>
      <c:pie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74B8-49CB-B4D6-8B3AEE8087F8}"/>
              </c:ext>
            </c:extLst>
          </c:dPt>
          <c:dPt>
            <c:idx val="1"/>
            <c:bubble3D val="0"/>
            <c:spPr>
              <a:solidFill>
                <a:schemeClr val="accent2"/>
              </a:solidFill>
              <a:ln w="19050">
                <a:noFill/>
              </a:ln>
              <a:effectLst/>
            </c:spPr>
            <c:extLst>
              <c:ext xmlns:c16="http://schemas.microsoft.com/office/drawing/2014/chart" uri="{C3380CC4-5D6E-409C-BE32-E72D297353CC}">
                <c16:uniqueId val="{00000003-74B8-49CB-B4D6-8B3AEE8087F8}"/>
              </c:ext>
            </c:extLst>
          </c:dPt>
          <c:dPt>
            <c:idx val="2"/>
            <c:bubble3D val="0"/>
            <c:spPr>
              <a:solidFill>
                <a:schemeClr val="accent3"/>
              </a:solidFill>
              <a:ln w="19050">
                <a:noFill/>
              </a:ln>
              <a:effectLst/>
            </c:spPr>
            <c:extLst>
              <c:ext xmlns:c16="http://schemas.microsoft.com/office/drawing/2014/chart" uri="{C3380CC4-5D6E-409C-BE32-E72D297353CC}">
                <c16:uniqueId val="{00000005-74B8-49CB-B4D6-8B3AEE8087F8}"/>
              </c:ext>
            </c:extLst>
          </c:dPt>
          <c:dPt>
            <c:idx val="3"/>
            <c:bubble3D val="0"/>
            <c:spPr>
              <a:solidFill>
                <a:schemeClr val="accent4"/>
              </a:solidFill>
              <a:ln w="19050">
                <a:noFill/>
              </a:ln>
              <a:effectLst/>
            </c:spPr>
            <c:extLst>
              <c:ext xmlns:c16="http://schemas.microsoft.com/office/drawing/2014/chart" uri="{C3380CC4-5D6E-409C-BE32-E72D297353CC}">
                <c16:uniqueId val="{00000007-74B8-49CB-B4D6-8B3AEE8087F8}"/>
              </c:ext>
            </c:extLst>
          </c:dPt>
          <c:dPt>
            <c:idx val="4"/>
            <c:bubble3D val="0"/>
            <c:spPr>
              <a:solidFill>
                <a:schemeClr val="accent5"/>
              </a:solidFill>
              <a:ln w="19050">
                <a:noFill/>
              </a:ln>
              <a:effectLst/>
            </c:spPr>
            <c:extLst>
              <c:ext xmlns:c16="http://schemas.microsoft.com/office/drawing/2014/chart" uri="{C3380CC4-5D6E-409C-BE32-E72D297353CC}">
                <c16:uniqueId val="{00000009-74B8-49CB-B4D6-8B3AEE8087F8}"/>
              </c:ext>
            </c:extLst>
          </c:dPt>
          <c:dLbls>
            <c:dLbl>
              <c:idx val="0"/>
              <c:tx>
                <c:rich>
                  <a:bodyPr/>
                  <a:lstStyle/>
                  <a:p>
                    <a:fld id="{024D8192-753D-46CD-8820-91CB75580837}" type="CELLRANGE">
                      <a:rPr lang="en-US"/>
                      <a:pPr/>
                      <a:t>[CELLRANGE]</a:t>
                    </a:fld>
                    <a:r>
                      <a:rPr lang="en-US" baseline="0"/>
                      <a:t>, </a:t>
                    </a:r>
                    <a:fld id="{B71DEF04-E85A-4646-A37F-091137F3681C}"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4B8-49CB-B4D6-8B3AEE8087F8}"/>
                </c:ext>
              </c:extLst>
            </c:dLbl>
            <c:dLbl>
              <c:idx val="1"/>
              <c:tx>
                <c:rich>
                  <a:bodyPr/>
                  <a:lstStyle/>
                  <a:p>
                    <a:fld id="{BFADAF2B-1202-4BF8-8E98-B9149DC8B1D3}" type="CELLRANGE">
                      <a:rPr lang="en-US"/>
                      <a:pPr/>
                      <a:t>[CELLRANGE]</a:t>
                    </a:fld>
                    <a:r>
                      <a:rPr lang="en-US" baseline="0"/>
                      <a:t>, </a:t>
                    </a:r>
                    <a:fld id="{65C6F916-0538-429C-98A4-0186BA9E5494}"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74B8-49CB-B4D6-8B3AEE8087F8}"/>
                </c:ext>
              </c:extLst>
            </c:dLbl>
            <c:dLbl>
              <c:idx val="2"/>
              <c:tx>
                <c:rich>
                  <a:bodyPr/>
                  <a:lstStyle/>
                  <a:p>
                    <a:fld id="{663E8C40-EFBE-44D2-BF36-82FFE9C61CC5}" type="CELLRANGE">
                      <a:rPr lang="en-US"/>
                      <a:pPr/>
                      <a:t>[CELLRANGE]</a:t>
                    </a:fld>
                    <a:r>
                      <a:rPr lang="en-US" baseline="0"/>
                      <a:t>, </a:t>
                    </a:r>
                    <a:fld id="{5867667C-13E7-41EC-9B56-FE1F4217DBFC}"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74B8-49CB-B4D6-8B3AEE8087F8}"/>
                </c:ext>
              </c:extLst>
            </c:dLbl>
            <c:dLbl>
              <c:idx val="3"/>
              <c:tx>
                <c:rich>
                  <a:bodyPr/>
                  <a:lstStyle/>
                  <a:p>
                    <a:fld id="{B12A9757-0598-4DE4-A817-E06FA3C09A29}" type="CELLRANGE">
                      <a:rPr lang="en-US"/>
                      <a:pPr/>
                      <a:t>[CELLRANGE]</a:t>
                    </a:fld>
                    <a:r>
                      <a:rPr lang="en-US" baseline="0"/>
                      <a:t>, </a:t>
                    </a:r>
                    <a:fld id="{27B3B59B-7FAF-4132-8A1E-BCEC97A97FC6}"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74B8-49CB-B4D6-8B3AEE8087F8}"/>
                </c:ext>
              </c:extLst>
            </c:dLbl>
            <c:dLbl>
              <c:idx val="4"/>
              <c:tx>
                <c:rich>
                  <a:bodyPr/>
                  <a:lstStyle/>
                  <a:p>
                    <a:fld id="{0BAEF322-89C3-45B9-91EB-C8313AF00FB9}" type="CELLRANGE">
                      <a:rPr lang="en-US"/>
                      <a:pPr/>
                      <a:t>[CELLRANGE]</a:t>
                    </a:fld>
                    <a:r>
                      <a:rPr lang="en-US" baseline="0"/>
                      <a:t>, </a:t>
                    </a:r>
                    <a:fld id="{F4E02511-0DB4-4FAF-B7E0-9AD00DCF0DEF}"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74B8-49CB-B4D6-8B3AEE8087F8}"/>
                </c:ext>
              </c:extLst>
            </c:dLbl>
            <c:spPr>
              <a:noFill/>
              <a:ln>
                <a:noFill/>
              </a:ln>
              <a:effectLst/>
            </c:spPr>
            <c:txPr>
              <a:bodyPr rot="0" spcFirstLastPara="1" vertOverflow="ellipsis" vert="horz" wrap="square" lIns="38100" tIns="19050" rIns="38100" bIns="19050" anchor="ctr" anchorCtr="1">
                <a:spAutoFit/>
              </a:bodyPr>
              <a:lstStyle/>
              <a:p>
                <a:pPr>
                  <a:defRPr sz="45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Sheet1!$A$2:$A$6</c:f>
              <c:strCache>
                <c:ptCount val="5"/>
                <c:pt idx="0">
                  <c:v>Fudge</c:v>
                </c:pt>
                <c:pt idx="1">
                  <c:v>Pecan</c:v>
                </c:pt>
                <c:pt idx="2">
                  <c:v>Cherry</c:v>
                </c:pt>
                <c:pt idx="3">
                  <c:v>Apple</c:v>
                </c:pt>
                <c:pt idx="4">
                  <c:v>Meat</c:v>
                </c:pt>
              </c:strCache>
            </c:strRef>
          </c:cat>
          <c:val>
            <c:numRef>
              <c:f>Sheet1!$C$2:$C$6</c:f>
              <c:numCache>
                <c:formatCode>0%</c:formatCode>
                <c:ptCount val="5"/>
                <c:pt idx="0">
                  <c:v>0.21978021978021978</c:v>
                </c:pt>
                <c:pt idx="1">
                  <c:v>0.16483516483516483</c:v>
                </c:pt>
                <c:pt idx="2">
                  <c:v>4.3956043956043959E-2</c:v>
                </c:pt>
                <c:pt idx="3">
                  <c:v>0.24175824175824176</c:v>
                </c:pt>
                <c:pt idx="4">
                  <c:v>0.32967032967032966</c:v>
                </c:pt>
              </c:numCache>
            </c:numRef>
          </c:val>
          <c:extLst>
            <c:ext xmlns:c15="http://schemas.microsoft.com/office/drawing/2012/chart" uri="{02D57815-91ED-43cb-92C2-25804820EDAC}">
              <c15:datalabelsRange>
                <c15:f>Sheet1!$A$2:$A$6</c15:f>
                <c15:dlblRangeCache>
                  <c:ptCount val="5"/>
                  <c:pt idx="0">
                    <c:v>Fudge</c:v>
                  </c:pt>
                  <c:pt idx="1">
                    <c:v>Pecan</c:v>
                  </c:pt>
                  <c:pt idx="2">
                    <c:v>Cherry</c:v>
                  </c:pt>
                  <c:pt idx="3">
                    <c:v>Apple</c:v>
                  </c:pt>
                  <c:pt idx="4">
                    <c:v>Meat</c:v>
                  </c:pt>
                </c15:dlblRangeCache>
              </c15:datalabelsRange>
            </c:ext>
            <c:ext xmlns:c16="http://schemas.microsoft.com/office/drawing/2014/chart" uri="{C3380CC4-5D6E-409C-BE32-E72D297353CC}">
              <c16:uniqueId val="{0000000A-74B8-49CB-B4D6-8B3AEE8087F8}"/>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376119210837974E-2"/>
          <c:y val="0"/>
          <c:w val="0.51620688549924465"/>
          <c:h val="1"/>
        </c:manualLayout>
      </c:layout>
      <c:pieChart>
        <c:varyColors val="1"/>
        <c:ser>
          <c:idx val="0"/>
          <c:order val="0"/>
          <c:spPr>
            <a:solidFill>
              <a:schemeClr val="bg1"/>
            </a:solidFill>
            <a:ln>
              <a:noFill/>
            </a:ln>
          </c:spPr>
          <c:dPt>
            <c:idx val="0"/>
            <c:bubble3D val="0"/>
            <c:spPr>
              <a:solidFill>
                <a:schemeClr val="bg1"/>
              </a:solidFill>
              <a:ln w="19050">
                <a:noFill/>
              </a:ln>
              <a:effectLst/>
            </c:spPr>
            <c:extLst>
              <c:ext xmlns:c16="http://schemas.microsoft.com/office/drawing/2014/chart" uri="{C3380CC4-5D6E-409C-BE32-E72D297353CC}">
                <c16:uniqueId val="{00000001-74B8-49CB-B4D6-8B3AEE8087F8}"/>
              </c:ext>
            </c:extLst>
          </c:dPt>
          <c:dPt>
            <c:idx val="1"/>
            <c:bubble3D val="0"/>
            <c:spPr>
              <a:solidFill>
                <a:schemeClr val="bg1"/>
              </a:solidFill>
              <a:ln w="19050">
                <a:noFill/>
              </a:ln>
              <a:effectLst/>
            </c:spPr>
            <c:extLst>
              <c:ext xmlns:c16="http://schemas.microsoft.com/office/drawing/2014/chart" uri="{C3380CC4-5D6E-409C-BE32-E72D297353CC}">
                <c16:uniqueId val="{00000003-74B8-49CB-B4D6-8B3AEE8087F8}"/>
              </c:ext>
            </c:extLst>
          </c:dPt>
          <c:dPt>
            <c:idx val="2"/>
            <c:bubble3D val="0"/>
            <c:spPr>
              <a:solidFill>
                <a:schemeClr val="bg1"/>
              </a:solidFill>
              <a:ln w="19050">
                <a:noFill/>
              </a:ln>
              <a:effectLst/>
            </c:spPr>
            <c:extLst>
              <c:ext xmlns:c16="http://schemas.microsoft.com/office/drawing/2014/chart" uri="{C3380CC4-5D6E-409C-BE32-E72D297353CC}">
                <c16:uniqueId val="{00000005-74B8-49CB-B4D6-8B3AEE8087F8}"/>
              </c:ext>
            </c:extLst>
          </c:dPt>
          <c:dPt>
            <c:idx val="3"/>
            <c:bubble3D val="0"/>
            <c:spPr>
              <a:solidFill>
                <a:schemeClr val="bg1"/>
              </a:solidFill>
              <a:ln w="19050">
                <a:noFill/>
              </a:ln>
              <a:effectLst/>
            </c:spPr>
            <c:extLst>
              <c:ext xmlns:c16="http://schemas.microsoft.com/office/drawing/2014/chart" uri="{C3380CC4-5D6E-409C-BE32-E72D297353CC}">
                <c16:uniqueId val="{00000007-74B8-49CB-B4D6-8B3AEE8087F8}"/>
              </c:ext>
            </c:extLst>
          </c:dPt>
          <c:dPt>
            <c:idx val="4"/>
            <c:bubble3D val="0"/>
            <c:spPr>
              <a:solidFill>
                <a:schemeClr val="bg1"/>
              </a:solidFill>
              <a:ln w="19050">
                <a:noFill/>
              </a:ln>
              <a:effectLst/>
            </c:spPr>
            <c:extLst>
              <c:ext xmlns:c16="http://schemas.microsoft.com/office/drawing/2014/chart" uri="{C3380CC4-5D6E-409C-BE32-E72D297353CC}">
                <c16:uniqueId val="{00000009-74B8-49CB-B4D6-8B3AEE8087F8}"/>
              </c:ext>
            </c:extLst>
          </c:dPt>
          <c:dLbls>
            <c:dLbl>
              <c:idx val="0"/>
              <c:tx>
                <c:rich>
                  <a:bodyPr/>
                  <a:lstStyle/>
                  <a:p>
                    <a:fld id="{7FCE3803-CF96-4F87-9B70-5F04693F40BD}" type="CELLRANGE">
                      <a:rPr lang="en-US"/>
                      <a:pPr/>
                      <a:t>[CELLRANGE]</a:t>
                    </a:fld>
                    <a:r>
                      <a:rPr lang="en-US" baseline="0"/>
                      <a:t>, </a:t>
                    </a:r>
                    <a:fld id="{F8B5D90A-EA9C-4F34-972F-34E994B8C52E}"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4B8-49CB-B4D6-8B3AEE8087F8}"/>
                </c:ext>
              </c:extLst>
            </c:dLbl>
            <c:dLbl>
              <c:idx val="1"/>
              <c:tx>
                <c:rich>
                  <a:bodyPr/>
                  <a:lstStyle/>
                  <a:p>
                    <a:fld id="{070B6E5D-FAF2-4CC3-9B5A-8DCAACB2DEA2}" type="CELLRANGE">
                      <a:rPr lang="en-US"/>
                      <a:pPr/>
                      <a:t>[CELLRANGE]</a:t>
                    </a:fld>
                    <a:r>
                      <a:rPr lang="en-US" baseline="0"/>
                      <a:t>, </a:t>
                    </a:r>
                    <a:fld id="{0E97736C-BFC1-4F9F-A4CE-0D7E2EF6778C}"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74B8-49CB-B4D6-8B3AEE8087F8}"/>
                </c:ext>
              </c:extLst>
            </c:dLbl>
            <c:dLbl>
              <c:idx val="2"/>
              <c:tx>
                <c:rich>
                  <a:bodyPr/>
                  <a:lstStyle/>
                  <a:p>
                    <a:fld id="{E36EE50E-E818-48BA-B77E-B44EE9B9BE6E}" type="CELLRANGE">
                      <a:rPr lang="en-US"/>
                      <a:pPr/>
                      <a:t>[CELLRANGE]</a:t>
                    </a:fld>
                    <a:r>
                      <a:rPr lang="en-US" baseline="0"/>
                      <a:t>, </a:t>
                    </a:r>
                    <a:fld id="{976267BD-A2C9-4A7D-B08E-72C6B9677BE1}"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74B8-49CB-B4D6-8B3AEE8087F8}"/>
                </c:ext>
              </c:extLst>
            </c:dLbl>
            <c:dLbl>
              <c:idx val="3"/>
              <c:tx>
                <c:rich>
                  <a:bodyPr/>
                  <a:lstStyle/>
                  <a:p>
                    <a:fld id="{9179C0DF-91DC-40DC-B9DA-147F5536A50C}" type="CELLRANGE">
                      <a:rPr lang="en-US"/>
                      <a:pPr/>
                      <a:t>[CELLRANGE]</a:t>
                    </a:fld>
                    <a:r>
                      <a:rPr lang="en-US" baseline="0"/>
                      <a:t>, </a:t>
                    </a:r>
                    <a:fld id="{890490F1-EC53-4AC1-AF3D-D69A3FA163BB}"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74B8-49CB-B4D6-8B3AEE8087F8}"/>
                </c:ext>
              </c:extLst>
            </c:dLbl>
            <c:dLbl>
              <c:idx val="4"/>
              <c:tx>
                <c:rich>
                  <a:bodyPr/>
                  <a:lstStyle/>
                  <a:p>
                    <a:fld id="{78EF1AE1-63EA-438C-9A8C-8167F89858B8}" type="CELLRANGE">
                      <a:rPr lang="en-US"/>
                      <a:pPr/>
                      <a:t>[CELLRANGE]</a:t>
                    </a:fld>
                    <a:r>
                      <a:rPr lang="en-US" baseline="0"/>
                      <a:t>, </a:t>
                    </a:r>
                    <a:fld id="{AC1BC7BF-2F49-407E-8BEC-F3779B116AEC}"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74B8-49CB-B4D6-8B3AEE8087F8}"/>
                </c:ext>
              </c:extLst>
            </c:dLbl>
            <c:spPr>
              <a:noFill/>
              <a:ln>
                <a:noFill/>
              </a:ln>
              <a:effectLst/>
            </c:spPr>
            <c:txPr>
              <a:bodyPr rot="0" spcFirstLastPara="1" vertOverflow="ellipsis" vert="horz" wrap="square" lIns="38100" tIns="19050" rIns="38100" bIns="19050" anchor="ctr" anchorCtr="1">
                <a:spAutoFit/>
              </a:bodyPr>
              <a:lstStyle/>
              <a:p>
                <a:pPr>
                  <a:defRPr sz="45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Sheet1!$A$2:$A$6</c:f>
              <c:strCache>
                <c:ptCount val="5"/>
                <c:pt idx="0">
                  <c:v>Fudge</c:v>
                </c:pt>
                <c:pt idx="1">
                  <c:v>Pecan</c:v>
                </c:pt>
                <c:pt idx="2">
                  <c:v>Cherry</c:v>
                </c:pt>
                <c:pt idx="3">
                  <c:v>Apple</c:v>
                </c:pt>
                <c:pt idx="4">
                  <c:v>Meat</c:v>
                </c:pt>
              </c:strCache>
            </c:strRef>
          </c:cat>
          <c:val>
            <c:numRef>
              <c:f>Sheet1!$C$2:$C$6</c:f>
              <c:numCache>
                <c:formatCode>0%</c:formatCode>
                <c:ptCount val="5"/>
                <c:pt idx="0">
                  <c:v>0.21978021978021978</c:v>
                </c:pt>
                <c:pt idx="1">
                  <c:v>0.16483516483516483</c:v>
                </c:pt>
                <c:pt idx="2">
                  <c:v>4.3956043956043959E-2</c:v>
                </c:pt>
                <c:pt idx="3">
                  <c:v>0.24175824175824176</c:v>
                </c:pt>
                <c:pt idx="4">
                  <c:v>0.32967032967032966</c:v>
                </c:pt>
              </c:numCache>
            </c:numRef>
          </c:val>
          <c:extLst>
            <c:ext xmlns:c15="http://schemas.microsoft.com/office/drawing/2012/chart" uri="{02D57815-91ED-43cb-92C2-25804820EDAC}">
              <c15:datalabelsRange>
                <c15:f>Sheet1!$A$2:$A$6</c15:f>
                <c15:dlblRangeCache>
                  <c:ptCount val="5"/>
                  <c:pt idx="0">
                    <c:v>Fudge</c:v>
                  </c:pt>
                  <c:pt idx="1">
                    <c:v>Pecan</c:v>
                  </c:pt>
                  <c:pt idx="2">
                    <c:v>Cherry</c:v>
                  </c:pt>
                  <c:pt idx="3">
                    <c:v>Apple</c:v>
                  </c:pt>
                  <c:pt idx="4">
                    <c:v>Meat</c:v>
                  </c:pt>
                </c15:dlblRangeCache>
              </c15:datalabelsRange>
            </c:ext>
            <c:ext xmlns:c16="http://schemas.microsoft.com/office/drawing/2014/chart" uri="{C3380CC4-5D6E-409C-BE32-E72D297353CC}">
              <c16:uniqueId val="{0000000A-74B8-49CB-B4D6-8B3AEE8087F8}"/>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11.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6D85E3-DF79-4C93-B6E8-D469F0018CD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04F117-F6BD-4052-963B-80A61F3E1128}">
      <dgm:prSet/>
      <dgm:spPr/>
      <dgm:t>
        <a:bodyPr/>
        <a:lstStyle/>
        <a:p>
          <a:r>
            <a:rPr lang="en-US" dirty="0">
              <a:latin typeface="Panton Light Caps" panose="00000300000000000000" pitchFamily="50" charset="0"/>
            </a:rPr>
            <a:t>Visualize Data</a:t>
          </a:r>
        </a:p>
      </dgm:t>
    </dgm:pt>
    <dgm:pt modelId="{999DCA7D-7591-4CEC-A686-8BDF2652AC51}" type="parTrans" cxnId="{5437C686-4F7E-4BEA-92FE-B22D5E7F24A5}">
      <dgm:prSet/>
      <dgm:spPr/>
      <dgm:t>
        <a:bodyPr/>
        <a:lstStyle/>
        <a:p>
          <a:endParaRPr lang="en-US"/>
        </a:p>
      </dgm:t>
    </dgm:pt>
    <dgm:pt modelId="{50191768-8176-4198-A999-34163E7E04CE}" type="sibTrans" cxnId="{5437C686-4F7E-4BEA-92FE-B22D5E7F24A5}">
      <dgm:prSet/>
      <dgm:spPr/>
      <dgm:t>
        <a:bodyPr/>
        <a:lstStyle/>
        <a:p>
          <a:endParaRPr lang="en-US"/>
        </a:p>
      </dgm:t>
    </dgm:pt>
    <dgm:pt modelId="{90CC63D4-59E9-483C-BBE1-1ACF653A1044}">
      <dgm:prSet/>
      <dgm:spPr/>
      <dgm:t>
        <a:bodyPr/>
        <a:lstStyle/>
        <a:p>
          <a:r>
            <a:rPr lang="en-US" dirty="0">
              <a:latin typeface="Panton Light Caps" panose="00000300000000000000" pitchFamily="50" charset="0"/>
            </a:rPr>
            <a:t>Interpret Data</a:t>
          </a:r>
        </a:p>
      </dgm:t>
    </dgm:pt>
    <dgm:pt modelId="{2A672784-9235-4E0B-90F3-4919EA094467}" type="parTrans" cxnId="{164886D0-DBEA-4236-A5C4-9037C7FCE320}">
      <dgm:prSet/>
      <dgm:spPr/>
      <dgm:t>
        <a:bodyPr/>
        <a:lstStyle/>
        <a:p>
          <a:endParaRPr lang="en-US"/>
        </a:p>
      </dgm:t>
    </dgm:pt>
    <dgm:pt modelId="{4A20EC83-BA05-436A-9C1E-80BAFEF6E3EC}" type="sibTrans" cxnId="{164886D0-DBEA-4236-A5C4-9037C7FCE320}">
      <dgm:prSet/>
      <dgm:spPr/>
      <dgm:t>
        <a:bodyPr/>
        <a:lstStyle/>
        <a:p>
          <a:endParaRPr lang="en-US"/>
        </a:p>
      </dgm:t>
    </dgm:pt>
    <dgm:pt modelId="{CEF4B012-315C-4AE5-A41F-C0F874ABEA54}">
      <dgm:prSet/>
      <dgm:spPr/>
      <dgm:t>
        <a:bodyPr/>
        <a:lstStyle/>
        <a:p>
          <a:r>
            <a:rPr lang="en-US">
              <a:latin typeface="Panton Light Caps" panose="00000300000000000000" pitchFamily="50" charset="0"/>
            </a:rPr>
            <a:t>Challenge Data</a:t>
          </a:r>
        </a:p>
      </dgm:t>
    </dgm:pt>
    <dgm:pt modelId="{A0688280-57EE-40AF-A2C4-6EB7738A14E4}" type="parTrans" cxnId="{2C5A6C72-E314-4730-BBD3-C91658594A93}">
      <dgm:prSet/>
      <dgm:spPr/>
      <dgm:t>
        <a:bodyPr/>
        <a:lstStyle/>
        <a:p>
          <a:endParaRPr lang="en-US"/>
        </a:p>
      </dgm:t>
    </dgm:pt>
    <dgm:pt modelId="{755929CE-9600-4DC6-8C82-CBE3BE94D8C1}" type="sibTrans" cxnId="{2C5A6C72-E314-4730-BBD3-C91658594A93}">
      <dgm:prSet/>
      <dgm:spPr/>
      <dgm:t>
        <a:bodyPr/>
        <a:lstStyle/>
        <a:p>
          <a:endParaRPr lang="en-US"/>
        </a:p>
      </dgm:t>
    </dgm:pt>
    <dgm:pt modelId="{6B1C5505-7240-42DE-ACC2-D1B64FF86A3D}" type="pres">
      <dgm:prSet presAssocID="{6F6D85E3-DF79-4C93-B6E8-D469F0018CD4}" presName="root" presStyleCnt="0">
        <dgm:presLayoutVars>
          <dgm:dir/>
          <dgm:resizeHandles val="exact"/>
        </dgm:presLayoutVars>
      </dgm:prSet>
      <dgm:spPr/>
    </dgm:pt>
    <dgm:pt modelId="{FD29CBEC-400F-4ABE-B91F-CACEC763CB41}" type="pres">
      <dgm:prSet presAssocID="{8204F117-F6BD-4052-963B-80A61F3E1128}" presName="compNode" presStyleCnt="0"/>
      <dgm:spPr/>
    </dgm:pt>
    <dgm:pt modelId="{FFF7DF83-6C8C-4565-83AB-7B328FC10646}" type="pres">
      <dgm:prSet presAssocID="{8204F117-F6BD-4052-963B-80A61F3E1128}" presName="bgRect" presStyleLbl="bgShp" presStyleIdx="0" presStyleCnt="3"/>
      <dgm:spPr/>
    </dgm:pt>
    <dgm:pt modelId="{025A8B68-C6BB-4DB4-A752-20A5C45F4EB7}" type="pres">
      <dgm:prSet presAssocID="{8204F117-F6BD-4052-963B-80A61F3E112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64B69D62-DE72-455A-AF6D-38762B5EC263}" type="pres">
      <dgm:prSet presAssocID="{8204F117-F6BD-4052-963B-80A61F3E1128}" presName="spaceRect" presStyleCnt="0"/>
      <dgm:spPr/>
    </dgm:pt>
    <dgm:pt modelId="{30154C67-40D3-41DF-AA24-C4BAA07B6551}" type="pres">
      <dgm:prSet presAssocID="{8204F117-F6BD-4052-963B-80A61F3E1128}" presName="parTx" presStyleLbl="revTx" presStyleIdx="0" presStyleCnt="3">
        <dgm:presLayoutVars>
          <dgm:chMax val="0"/>
          <dgm:chPref val="0"/>
        </dgm:presLayoutVars>
      </dgm:prSet>
      <dgm:spPr/>
    </dgm:pt>
    <dgm:pt modelId="{C3AF43ED-DB3E-40FE-A38C-DC86F70D8E44}" type="pres">
      <dgm:prSet presAssocID="{50191768-8176-4198-A999-34163E7E04CE}" presName="sibTrans" presStyleCnt="0"/>
      <dgm:spPr/>
    </dgm:pt>
    <dgm:pt modelId="{F8DDC96A-548E-442F-9C32-98177A2BC957}" type="pres">
      <dgm:prSet presAssocID="{90CC63D4-59E9-483C-BBE1-1ACF653A1044}" presName="compNode" presStyleCnt="0"/>
      <dgm:spPr/>
    </dgm:pt>
    <dgm:pt modelId="{D7C909B8-305E-4157-839F-2A9ECFE98919}" type="pres">
      <dgm:prSet presAssocID="{90CC63D4-59E9-483C-BBE1-1ACF653A1044}" presName="bgRect" presStyleLbl="bgShp" presStyleIdx="1" presStyleCnt="3"/>
      <dgm:spPr/>
    </dgm:pt>
    <dgm:pt modelId="{D3A7922A-22E5-47CB-A859-303125E95A1F}" type="pres">
      <dgm:prSet presAssocID="{90CC63D4-59E9-483C-BBE1-1ACF653A10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0AF44EF3-F6D1-42A3-A6B9-1F131789E276}" type="pres">
      <dgm:prSet presAssocID="{90CC63D4-59E9-483C-BBE1-1ACF653A1044}" presName="spaceRect" presStyleCnt="0"/>
      <dgm:spPr/>
    </dgm:pt>
    <dgm:pt modelId="{0AA6040A-053C-4079-AB31-3A93286EE7C9}" type="pres">
      <dgm:prSet presAssocID="{90CC63D4-59E9-483C-BBE1-1ACF653A1044}" presName="parTx" presStyleLbl="revTx" presStyleIdx="1" presStyleCnt="3">
        <dgm:presLayoutVars>
          <dgm:chMax val="0"/>
          <dgm:chPref val="0"/>
        </dgm:presLayoutVars>
      </dgm:prSet>
      <dgm:spPr/>
    </dgm:pt>
    <dgm:pt modelId="{3B7ED414-921B-4734-9CFE-988EDEEA3E6D}" type="pres">
      <dgm:prSet presAssocID="{4A20EC83-BA05-436A-9C1E-80BAFEF6E3EC}" presName="sibTrans" presStyleCnt="0"/>
      <dgm:spPr/>
    </dgm:pt>
    <dgm:pt modelId="{19FA9009-5391-4B33-BD1F-98D1EB432B10}" type="pres">
      <dgm:prSet presAssocID="{CEF4B012-315C-4AE5-A41F-C0F874ABEA54}" presName="compNode" presStyleCnt="0"/>
      <dgm:spPr/>
    </dgm:pt>
    <dgm:pt modelId="{079BDD19-9709-41F0-AF39-FEEE1FC533DE}" type="pres">
      <dgm:prSet presAssocID="{CEF4B012-315C-4AE5-A41F-C0F874ABEA54}" presName="bgRect" presStyleLbl="bgShp" presStyleIdx="2" presStyleCnt="3"/>
      <dgm:spPr/>
    </dgm:pt>
    <dgm:pt modelId="{0BD899E2-6813-4491-A70C-CC58A7B010AD}" type="pres">
      <dgm:prSet presAssocID="{CEF4B012-315C-4AE5-A41F-C0F874ABEA5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6F103DCC-E7C3-4745-BF7F-7D3A72A96659}" type="pres">
      <dgm:prSet presAssocID="{CEF4B012-315C-4AE5-A41F-C0F874ABEA54}" presName="spaceRect" presStyleCnt="0"/>
      <dgm:spPr/>
    </dgm:pt>
    <dgm:pt modelId="{114A4AD6-7191-4A36-B8F2-B0D492A01530}" type="pres">
      <dgm:prSet presAssocID="{CEF4B012-315C-4AE5-A41F-C0F874ABEA54}" presName="parTx" presStyleLbl="revTx" presStyleIdx="2" presStyleCnt="3">
        <dgm:presLayoutVars>
          <dgm:chMax val="0"/>
          <dgm:chPref val="0"/>
        </dgm:presLayoutVars>
      </dgm:prSet>
      <dgm:spPr/>
    </dgm:pt>
  </dgm:ptLst>
  <dgm:cxnLst>
    <dgm:cxn modelId="{39128447-6238-4AE2-80E5-9FEFF55DFBAE}" type="presOf" srcId="{8204F117-F6BD-4052-963B-80A61F3E1128}" destId="{30154C67-40D3-41DF-AA24-C4BAA07B6551}" srcOrd="0" destOrd="0" presId="urn:microsoft.com/office/officeart/2018/2/layout/IconVerticalSolidList"/>
    <dgm:cxn modelId="{D93E7568-FDB9-47C6-AD27-F6DFD14BC5EE}" type="presOf" srcId="{90CC63D4-59E9-483C-BBE1-1ACF653A1044}" destId="{0AA6040A-053C-4079-AB31-3A93286EE7C9}" srcOrd="0" destOrd="0" presId="urn:microsoft.com/office/officeart/2018/2/layout/IconVerticalSolidList"/>
    <dgm:cxn modelId="{222BA16A-1E44-441B-8F26-EDB09ABDFF78}" type="presOf" srcId="{CEF4B012-315C-4AE5-A41F-C0F874ABEA54}" destId="{114A4AD6-7191-4A36-B8F2-B0D492A01530}" srcOrd="0" destOrd="0" presId="urn:microsoft.com/office/officeart/2018/2/layout/IconVerticalSolidList"/>
    <dgm:cxn modelId="{2C5A6C72-E314-4730-BBD3-C91658594A93}" srcId="{6F6D85E3-DF79-4C93-B6E8-D469F0018CD4}" destId="{CEF4B012-315C-4AE5-A41F-C0F874ABEA54}" srcOrd="2" destOrd="0" parTransId="{A0688280-57EE-40AF-A2C4-6EB7738A14E4}" sibTransId="{755929CE-9600-4DC6-8C82-CBE3BE94D8C1}"/>
    <dgm:cxn modelId="{5437C686-4F7E-4BEA-92FE-B22D5E7F24A5}" srcId="{6F6D85E3-DF79-4C93-B6E8-D469F0018CD4}" destId="{8204F117-F6BD-4052-963B-80A61F3E1128}" srcOrd="0" destOrd="0" parTransId="{999DCA7D-7591-4CEC-A686-8BDF2652AC51}" sibTransId="{50191768-8176-4198-A999-34163E7E04CE}"/>
    <dgm:cxn modelId="{4B3B6C9C-DBDB-465F-95C8-44A5853142C0}" type="presOf" srcId="{6F6D85E3-DF79-4C93-B6E8-D469F0018CD4}" destId="{6B1C5505-7240-42DE-ACC2-D1B64FF86A3D}" srcOrd="0" destOrd="0" presId="urn:microsoft.com/office/officeart/2018/2/layout/IconVerticalSolidList"/>
    <dgm:cxn modelId="{164886D0-DBEA-4236-A5C4-9037C7FCE320}" srcId="{6F6D85E3-DF79-4C93-B6E8-D469F0018CD4}" destId="{90CC63D4-59E9-483C-BBE1-1ACF653A1044}" srcOrd="1" destOrd="0" parTransId="{2A672784-9235-4E0B-90F3-4919EA094467}" sibTransId="{4A20EC83-BA05-436A-9C1E-80BAFEF6E3EC}"/>
    <dgm:cxn modelId="{A2DE2325-811C-4955-8543-881A577CA4EB}" type="presParOf" srcId="{6B1C5505-7240-42DE-ACC2-D1B64FF86A3D}" destId="{FD29CBEC-400F-4ABE-B91F-CACEC763CB41}" srcOrd="0" destOrd="0" presId="urn:microsoft.com/office/officeart/2018/2/layout/IconVerticalSolidList"/>
    <dgm:cxn modelId="{EED36C2B-BB74-4B7D-857F-B7A817EB0C43}" type="presParOf" srcId="{FD29CBEC-400F-4ABE-B91F-CACEC763CB41}" destId="{FFF7DF83-6C8C-4565-83AB-7B328FC10646}" srcOrd="0" destOrd="0" presId="urn:microsoft.com/office/officeart/2018/2/layout/IconVerticalSolidList"/>
    <dgm:cxn modelId="{0CF875FB-09A6-41B3-BA0E-7DC450CDD5D1}" type="presParOf" srcId="{FD29CBEC-400F-4ABE-B91F-CACEC763CB41}" destId="{025A8B68-C6BB-4DB4-A752-20A5C45F4EB7}" srcOrd="1" destOrd="0" presId="urn:microsoft.com/office/officeart/2018/2/layout/IconVerticalSolidList"/>
    <dgm:cxn modelId="{97FC0234-7E0C-4954-94EA-86243257A0D1}" type="presParOf" srcId="{FD29CBEC-400F-4ABE-B91F-CACEC763CB41}" destId="{64B69D62-DE72-455A-AF6D-38762B5EC263}" srcOrd="2" destOrd="0" presId="urn:microsoft.com/office/officeart/2018/2/layout/IconVerticalSolidList"/>
    <dgm:cxn modelId="{48F7EFE7-7375-435F-BD00-741FA3C0BD91}" type="presParOf" srcId="{FD29CBEC-400F-4ABE-B91F-CACEC763CB41}" destId="{30154C67-40D3-41DF-AA24-C4BAA07B6551}" srcOrd="3" destOrd="0" presId="urn:microsoft.com/office/officeart/2018/2/layout/IconVerticalSolidList"/>
    <dgm:cxn modelId="{DAE278E5-40B1-4A8B-A147-0ADF327F8A22}" type="presParOf" srcId="{6B1C5505-7240-42DE-ACC2-D1B64FF86A3D}" destId="{C3AF43ED-DB3E-40FE-A38C-DC86F70D8E44}" srcOrd="1" destOrd="0" presId="urn:microsoft.com/office/officeart/2018/2/layout/IconVerticalSolidList"/>
    <dgm:cxn modelId="{AE025FC4-A2B4-4452-BA31-D7460B5A7E54}" type="presParOf" srcId="{6B1C5505-7240-42DE-ACC2-D1B64FF86A3D}" destId="{F8DDC96A-548E-442F-9C32-98177A2BC957}" srcOrd="2" destOrd="0" presId="urn:microsoft.com/office/officeart/2018/2/layout/IconVerticalSolidList"/>
    <dgm:cxn modelId="{C64B3840-90CB-4A53-A64A-0126B7519389}" type="presParOf" srcId="{F8DDC96A-548E-442F-9C32-98177A2BC957}" destId="{D7C909B8-305E-4157-839F-2A9ECFE98919}" srcOrd="0" destOrd="0" presId="urn:microsoft.com/office/officeart/2018/2/layout/IconVerticalSolidList"/>
    <dgm:cxn modelId="{99382FF4-E8EB-4639-A7A4-885EABC62293}" type="presParOf" srcId="{F8DDC96A-548E-442F-9C32-98177A2BC957}" destId="{D3A7922A-22E5-47CB-A859-303125E95A1F}" srcOrd="1" destOrd="0" presId="urn:microsoft.com/office/officeart/2018/2/layout/IconVerticalSolidList"/>
    <dgm:cxn modelId="{719C94D0-53AA-40CC-ADD2-6B51EA9D1C2A}" type="presParOf" srcId="{F8DDC96A-548E-442F-9C32-98177A2BC957}" destId="{0AF44EF3-F6D1-42A3-A6B9-1F131789E276}" srcOrd="2" destOrd="0" presId="urn:microsoft.com/office/officeart/2018/2/layout/IconVerticalSolidList"/>
    <dgm:cxn modelId="{E1B00E60-FE63-410C-A30C-13E069622230}" type="presParOf" srcId="{F8DDC96A-548E-442F-9C32-98177A2BC957}" destId="{0AA6040A-053C-4079-AB31-3A93286EE7C9}" srcOrd="3" destOrd="0" presId="urn:microsoft.com/office/officeart/2018/2/layout/IconVerticalSolidList"/>
    <dgm:cxn modelId="{11F160EF-5692-46DD-A342-B159C3E9BF66}" type="presParOf" srcId="{6B1C5505-7240-42DE-ACC2-D1B64FF86A3D}" destId="{3B7ED414-921B-4734-9CFE-988EDEEA3E6D}" srcOrd="3" destOrd="0" presId="urn:microsoft.com/office/officeart/2018/2/layout/IconVerticalSolidList"/>
    <dgm:cxn modelId="{F980687E-A720-4156-B4ED-882C71ABEB99}" type="presParOf" srcId="{6B1C5505-7240-42DE-ACC2-D1B64FF86A3D}" destId="{19FA9009-5391-4B33-BD1F-98D1EB432B10}" srcOrd="4" destOrd="0" presId="urn:microsoft.com/office/officeart/2018/2/layout/IconVerticalSolidList"/>
    <dgm:cxn modelId="{8F3EAEC3-D9FC-4BE8-AB0E-568B9ECAEBDA}" type="presParOf" srcId="{19FA9009-5391-4B33-BD1F-98D1EB432B10}" destId="{079BDD19-9709-41F0-AF39-FEEE1FC533DE}" srcOrd="0" destOrd="0" presId="urn:microsoft.com/office/officeart/2018/2/layout/IconVerticalSolidList"/>
    <dgm:cxn modelId="{60508D75-491B-4A05-9B79-3B95E7406FE7}" type="presParOf" srcId="{19FA9009-5391-4B33-BD1F-98D1EB432B10}" destId="{0BD899E2-6813-4491-A70C-CC58A7B010AD}" srcOrd="1" destOrd="0" presId="urn:microsoft.com/office/officeart/2018/2/layout/IconVerticalSolidList"/>
    <dgm:cxn modelId="{65202A4B-4A8B-4F03-AA84-975F11A85F4A}" type="presParOf" srcId="{19FA9009-5391-4B33-BD1F-98D1EB432B10}" destId="{6F103DCC-E7C3-4745-BF7F-7D3A72A96659}" srcOrd="2" destOrd="0" presId="urn:microsoft.com/office/officeart/2018/2/layout/IconVerticalSolidList"/>
    <dgm:cxn modelId="{BCF54510-F8CA-471D-AA53-AEB9A9464BB7}" type="presParOf" srcId="{19FA9009-5391-4B33-BD1F-98D1EB432B10}" destId="{114A4AD6-7191-4A36-B8F2-B0D492A0153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EF7822-02EF-4484-A60D-808EC8DE7FEB}"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94B0222E-C242-4CEE-AAEC-DAB36D405AD9}">
      <dgm:prSet/>
      <dgm:spPr/>
      <dgm:t>
        <a:bodyPr/>
        <a:lstStyle/>
        <a:p>
          <a:r>
            <a:rPr lang="en-US"/>
            <a:t>The model collects recent polling and demographic data. </a:t>
          </a:r>
        </a:p>
      </dgm:t>
    </dgm:pt>
    <dgm:pt modelId="{2615524D-115D-4053-A471-F0889A079128}" type="parTrans" cxnId="{8598611E-348B-46C9-AD68-617BBE524623}">
      <dgm:prSet/>
      <dgm:spPr/>
      <dgm:t>
        <a:bodyPr/>
        <a:lstStyle/>
        <a:p>
          <a:endParaRPr lang="en-US"/>
        </a:p>
      </dgm:t>
    </dgm:pt>
    <dgm:pt modelId="{DD5E6234-654E-4D97-92B1-EF8B744F5A8C}" type="sibTrans" cxnId="{8598611E-348B-46C9-AD68-617BBE524623}">
      <dgm:prSet/>
      <dgm:spPr/>
      <dgm:t>
        <a:bodyPr/>
        <a:lstStyle/>
        <a:p>
          <a:endParaRPr lang="en-US"/>
        </a:p>
      </dgm:t>
    </dgm:pt>
    <dgm:pt modelId="{4A552D73-E4A0-48E9-A2B3-89E501B16770}">
      <dgm:prSet/>
      <dgm:spPr/>
      <dgm:t>
        <a:bodyPr/>
        <a:lstStyle/>
        <a:p>
          <a:r>
            <a:rPr lang="en-US"/>
            <a:t>Polls are weighted on how well they’ve predicted previous elections. </a:t>
          </a:r>
        </a:p>
      </dgm:t>
    </dgm:pt>
    <dgm:pt modelId="{CE6A5A5D-F0FC-4AD2-AAB8-DE9D9BA30145}" type="parTrans" cxnId="{FED7E670-3558-430B-A3A7-752C8DD991DD}">
      <dgm:prSet/>
      <dgm:spPr/>
      <dgm:t>
        <a:bodyPr/>
        <a:lstStyle/>
        <a:p>
          <a:endParaRPr lang="en-US"/>
        </a:p>
      </dgm:t>
    </dgm:pt>
    <dgm:pt modelId="{88A82E5A-4EF5-4016-8EBC-FCD06C568AC7}" type="sibTrans" cxnId="{FED7E670-3558-430B-A3A7-752C8DD991DD}">
      <dgm:prSet/>
      <dgm:spPr/>
      <dgm:t>
        <a:bodyPr/>
        <a:lstStyle/>
        <a:p>
          <a:endParaRPr lang="en-US"/>
        </a:p>
      </dgm:t>
    </dgm:pt>
    <dgm:pt modelId="{51DF5E80-1A2B-4307-AB93-C59A515B6ECF}">
      <dgm:prSet/>
      <dgm:spPr/>
      <dgm:t>
        <a:bodyPr/>
        <a:lstStyle/>
        <a:p>
          <a:r>
            <a:rPr lang="en-US"/>
            <a:t>These polls are applied to a model that creates </a:t>
          </a:r>
          <a:r>
            <a:rPr lang="en-US" i="1"/>
            <a:t>random </a:t>
          </a:r>
          <a:r>
            <a:rPr lang="en-US"/>
            <a:t>election outcomes. </a:t>
          </a:r>
        </a:p>
      </dgm:t>
    </dgm:pt>
    <dgm:pt modelId="{DBC9FE01-9F7D-4074-BF5E-F882BFA17967}" type="parTrans" cxnId="{1EA11059-AB68-45F2-9E9A-BB5FBE959A12}">
      <dgm:prSet/>
      <dgm:spPr/>
      <dgm:t>
        <a:bodyPr/>
        <a:lstStyle/>
        <a:p>
          <a:endParaRPr lang="en-US"/>
        </a:p>
      </dgm:t>
    </dgm:pt>
    <dgm:pt modelId="{9C10A4F5-350D-4C9A-9BC8-CBB915FC3F1E}" type="sibTrans" cxnId="{1EA11059-AB68-45F2-9E9A-BB5FBE959A12}">
      <dgm:prSet/>
      <dgm:spPr/>
      <dgm:t>
        <a:bodyPr/>
        <a:lstStyle/>
        <a:p>
          <a:endParaRPr lang="en-US"/>
        </a:p>
      </dgm:t>
    </dgm:pt>
    <dgm:pt modelId="{C1A5478B-857B-41EF-AF23-0F2625596CB1}">
      <dgm:prSet/>
      <dgm:spPr/>
      <dgm:t>
        <a:bodyPr/>
        <a:lstStyle/>
        <a:p>
          <a:r>
            <a:rPr lang="en-US"/>
            <a:t>A simulation based on these outcomes is ran 10,000 times. </a:t>
          </a:r>
        </a:p>
      </dgm:t>
    </dgm:pt>
    <dgm:pt modelId="{E83478E7-EB2C-40BD-AE71-6CC5A584B5C6}" type="parTrans" cxnId="{78673B21-7C62-430F-BE55-90AA3672D5B6}">
      <dgm:prSet/>
      <dgm:spPr/>
      <dgm:t>
        <a:bodyPr/>
        <a:lstStyle/>
        <a:p>
          <a:endParaRPr lang="en-US"/>
        </a:p>
      </dgm:t>
    </dgm:pt>
    <dgm:pt modelId="{F6A7C67F-A86F-41E0-85E2-09873EB4E5D6}" type="sibTrans" cxnId="{78673B21-7C62-430F-BE55-90AA3672D5B6}">
      <dgm:prSet/>
      <dgm:spPr/>
      <dgm:t>
        <a:bodyPr/>
        <a:lstStyle/>
        <a:p>
          <a:endParaRPr lang="en-US"/>
        </a:p>
      </dgm:t>
    </dgm:pt>
    <dgm:pt modelId="{ED508C10-3798-4934-9D13-F825C4BE1F5D}">
      <dgm:prSet/>
      <dgm:spPr/>
      <dgm:t>
        <a:bodyPr/>
        <a:lstStyle/>
        <a:p>
          <a:r>
            <a:rPr lang="en-US"/>
            <a:t>In this case, Hillary Clinton won roughly 99,000 times and Sanders1,000 times.   </a:t>
          </a:r>
        </a:p>
      </dgm:t>
    </dgm:pt>
    <dgm:pt modelId="{777F3441-4261-4F7B-9755-1536136CDE0C}" type="parTrans" cxnId="{9DD12D0D-EFA7-4653-8251-47B485F66D1C}">
      <dgm:prSet/>
      <dgm:spPr/>
      <dgm:t>
        <a:bodyPr/>
        <a:lstStyle/>
        <a:p>
          <a:endParaRPr lang="en-US"/>
        </a:p>
      </dgm:t>
    </dgm:pt>
    <dgm:pt modelId="{924FB529-D566-4A8B-A573-926C6244F755}" type="sibTrans" cxnId="{9DD12D0D-EFA7-4653-8251-47B485F66D1C}">
      <dgm:prSet/>
      <dgm:spPr/>
      <dgm:t>
        <a:bodyPr/>
        <a:lstStyle/>
        <a:p>
          <a:endParaRPr lang="en-US"/>
        </a:p>
      </dgm:t>
    </dgm:pt>
    <dgm:pt modelId="{F51B3AD5-96E0-47DC-884C-CF48C3E9EC8C}" type="pres">
      <dgm:prSet presAssocID="{79EF7822-02EF-4484-A60D-808EC8DE7FEB}" presName="vert0" presStyleCnt="0">
        <dgm:presLayoutVars>
          <dgm:dir/>
          <dgm:animOne val="branch"/>
          <dgm:animLvl val="lvl"/>
        </dgm:presLayoutVars>
      </dgm:prSet>
      <dgm:spPr/>
    </dgm:pt>
    <dgm:pt modelId="{931FED71-D34C-4A6E-9C7D-FBAE068E7313}" type="pres">
      <dgm:prSet presAssocID="{94B0222E-C242-4CEE-AAEC-DAB36D405AD9}" presName="thickLine" presStyleLbl="alignNode1" presStyleIdx="0" presStyleCnt="5"/>
      <dgm:spPr/>
    </dgm:pt>
    <dgm:pt modelId="{E4113DFA-7E7E-41D3-B6DE-BE775BA9BF2D}" type="pres">
      <dgm:prSet presAssocID="{94B0222E-C242-4CEE-AAEC-DAB36D405AD9}" presName="horz1" presStyleCnt="0"/>
      <dgm:spPr/>
    </dgm:pt>
    <dgm:pt modelId="{72478913-AA81-4075-B75F-196F5376BA0A}" type="pres">
      <dgm:prSet presAssocID="{94B0222E-C242-4CEE-AAEC-DAB36D405AD9}" presName="tx1" presStyleLbl="revTx" presStyleIdx="0" presStyleCnt="5"/>
      <dgm:spPr/>
    </dgm:pt>
    <dgm:pt modelId="{7012B760-C564-4B1B-9CE8-587BF026997B}" type="pres">
      <dgm:prSet presAssocID="{94B0222E-C242-4CEE-AAEC-DAB36D405AD9}" presName="vert1" presStyleCnt="0"/>
      <dgm:spPr/>
    </dgm:pt>
    <dgm:pt modelId="{609C2EAD-7B1D-4A3E-8A05-83A45B8A1F58}" type="pres">
      <dgm:prSet presAssocID="{4A552D73-E4A0-48E9-A2B3-89E501B16770}" presName="thickLine" presStyleLbl="alignNode1" presStyleIdx="1" presStyleCnt="5"/>
      <dgm:spPr/>
    </dgm:pt>
    <dgm:pt modelId="{D8CCC1C4-7512-46F3-840F-7900E1271222}" type="pres">
      <dgm:prSet presAssocID="{4A552D73-E4A0-48E9-A2B3-89E501B16770}" presName="horz1" presStyleCnt="0"/>
      <dgm:spPr/>
    </dgm:pt>
    <dgm:pt modelId="{F343FCBC-ED04-4EDC-BE36-10AE062D6FE5}" type="pres">
      <dgm:prSet presAssocID="{4A552D73-E4A0-48E9-A2B3-89E501B16770}" presName="tx1" presStyleLbl="revTx" presStyleIdx="1" presStyleCnt="5"/>
      <dgm:spPr/>
    </dgm:pt>
    <dgm:pt modelId="{12C9E5E6-55F4-4595-AAFD-A8782D0D985B}" type="pres">
      <dgm:prSet presAssocID="{4A552D73-E4A0-48E9-A2B3-89E501B16770}" presName="vert1" presStyleCnt="0"/>
      <dgm:spPr/>
    </dgm:pt>
    <dgm:pt modelId="{C0EBFA4C-DB04-4DAD-B5FB-DE41530F2F3C}" type="pres">
      <dgm:prSet presAssocID="{51DF5E80-1A2B-4307-AB93-C59A515B6ECF}" presName="thickLine" presStyleLbl="alignNode1" presStyleIdx="2" presStyleCnt="5"/>
      <dgm:spPr/>
    </dgm:pt>
    <dgm:pt modelId="{CA5F911B-9FCD-460A-9506-F0815FF4CB7B}" type="pres">
      <dgm:prSet presAssocID="{51DF5E80-1A2B-4307-AB93-C59A515B6ECF}" presName="horz1" presStyleCnt="0"/>
      <dgm:spPr/>
    </dgm:pt>
    <dgm:pt modelId="{8AB7A15D-BD32-4D05-B60B-259068D7348C}" type="pres">
      <dgm:prSet presAssocID="{51DF5E80-1A2B-4307-AB93-C59A515B6ECF}" presName="tx1" presStyleLbl="revTx" presStyleIdx="2" presStyleCnt="5"/>
      <dgm:spPr/>
    </dgm:pt>
    <dgm:pt modelId="{145A1D74-F5F8-4CB0-A31D-91BB19BED956}" type="pres">
      <dgm:prSet presAssocID="{51DF5E80-1A2B-4307-AB93-C59A515B6ECF}" presName="vert1" presStyleCnt="0"/>
      <dgm:spPr/>
    </dgm:pt>
    <dgm:pt modelId="{0689B338-1E31-47B4-B2DA-065E6C2A7F87}" type="pres">
      <dgm:prSet presAssocID="{C1A5478B-857B-41EF-AF23-0F2625596CB1}" presName="thickLine" presStyleLbl="alignNode1" presStyleIdx="3" presStyleCnt="5"/>
      <dgm:spPr/>
    </dgm:pt>
    <dgm:pt modelId="{050ECA88-D64D-4583-A07E-DB5723F6E9B7}" type="pres">
      <dgm:prSet presAssocID="{C1A5478B-857B-41EF-AF23-0F2625596CB1}" presName="horz1" presStyleCnt="0"/>
      <dgm:spPr/>
    </dgm:pt>
    <dgm:pt modelId="{EDF72154-40EA-44F1-A28C-76259E5994BA}" type="pres">
      <dgm:prSet presAssocID="{C1A5478B-857B-41EF-AF23-0F2625596CB1}" presName="tx1" presStyleLbl="revTx" presStyleIdx="3" presStyleCnt="5"/>
      <dgm:spPr/>
    </dgm:pt>
    <dgm:pt modelId="{37819C1E-1005-4A04-A59E-CD36BFAE5563}" type="pres">
      <dgm:prSet presAssocID="{C1A5478B-857B-41EF-AF23-0F2625596CB1}" presName="vert1" presStyleCnt="0"/>
      <dgm:spPr/>
    </dgm:pt>
    <dgm:pt modelId="{A4CD8E45-73E4-47FF-9482-0413F54CF51E}" type="pres">
      <dgm:prSet presAssocID="{ED508C10-3798-4934-9D13-F825C4BE1F5D}" presName="thickLine" presStyleLbl="alignNode1" presStyleIdx="4" presStyleCnt="5"/>
      <dgm:spPr/>
    </dgm:pt>
    <dgm:pt modelId="{E2129AF1-D3E5-4AA0-A883-802DB62B9F60}" type="pres">
      <dgm:prSet presAssocID="{ED508C10-3798-4934-9D13-F825C4BE1F5D}" presName="horz1" presStyleCnt="0"/>
      <dgm:spPr/>
    </dgm:pt>
    <dgm:pt modelId="{A510FA17-FDAB-468B-9A6E-9610FF355182}" type="pres">
      <dgm:prSet presAssocID="{ED508C10-3798-4934-9D13-F825C4BE1F5D}" presName="tx1" presStyleLbl="revTx" presStyleIdx="4" presStyleCnt="5"/>
      <dgm:spPr/>
    </dgm:pt>
    <dgm:pt modelId="{95404C03-DCF3-4A93-94E2-AC461DE99A4A}" type="pres">
      <dgm:prSet presAssocID="{ED508C10-3798-4934-9D13-F825C4BE1F5D}" presName="vert1" presStyleCnt="0"/>
      <dgm:spPr/>
    </dgm:pt>
  </dgm:ptLst>
  <dgm:cxnLst>
    <dgm:cxn modelId="{9DD12D0D-EFA7-4653-8251-47B485F66D1C}" srcId="{79EF7822-02EF-4484-A60D-808EC8DE7FEB}" destId="{ED508C10-3798-4934-9D13-F825C4BE1F5D}" srcOrd="4" destOrd="0" parTransId="{777F3441-4261-4F7B-9755-1536136CDE0C}" sibTransId="{924FB529-D566-4A8B-A573-926C6244F755}"/>
    <dgm:cxn modelId="{8598611E-348B-46C9-AD68-617BBE524623}" srcId="{79EF7822-02EF-4484-A60D-808EC8DE7FEB}" destId="{94B0222E-C242-4CEE-AAEC-DAB36D405AD9}" srcOrd="0" destOrd="0" parTransId="{2615524D-115D-4053-A471-F0889A079128}" sibTransId="{DD5E6234-654E-4D97-92B1-EF8B744F5A8C}"/>
    <dgm:cxn modelId="{78673B21-7C62-430F-BE55-90AA3672D5B6}" srcId="{79EF7822-02EF-4484-A60D-808EC8DE7FEB}" destId="{C1A5478B-857B-41EF-AF23-0F2625596CB1}" srcOrd="3" destOrd="0" parTransId="{E83478E7-EB2C-40BD-AE71-6CC5A584B5C6}" sibTransId="{F6A7C67F-A86F-41E0-85E2-09873EB4E5D6}"/>
    <dgm:cxn modelId="{FE11A130-99B3-4515-972C-32E0D0BA6A13}" type="presOf" srcId="{C1A5478B-857B-41EF-AF23-0F2625596CB1}" destId="{EDF72154-40EA-44F1-A28C-76259E5994BA}" srcOrd="0" destOrd="0" presId="urn:microsoft.com/office/officeart/2008/layout/LinedList"/>
    <dgm:cxn modelId="{D6940040-86DD-4041-8426-D09EFBA73F3D}" type="presOf" srcId="{79EF7822-02EF-4484-A60D-808EC8DE7FEB}" destId="{F51B3AD5-96E0-47DC-884C-CF48C3E9EC8C}" srcOrd="0" destOrd="0" presId="urn:microsoft.com/office/officeart/2008/layout/LinedList"/>
    <dgm:cxn modelId="{E07F9142-A3D3-45F7-BD61-C84BF09EDBE5}" type="presOf" srcId="{4A552D73-E4A0-48E9-A2B3-89E501B16770}" destId="{F343FCBC-ED04-4EDC-BE36-10AE062D6FE5}" srcOrd="0" destOrd="0" presId="urn:microsoft.com/office/officeart/2008/layout/LinedList"/>
    <dgm:cxn modelId="{FED7E670-3558-430B-A3A7-752C8DD991DD}" srcId="{79EF7822-02EF-4484-A60D-808EC8DE7FEB}" destId="{4A552D73-E4A0-48E9-A2B3-89E501B16770}" srcOrd="1" destOrd="0" parTransId="{CE6A5A5D-F0FC-4AD2-AAB8-DE9D9BA30145}" sibTransId="{88A82E5A-4EF5-4016-8EBC-FCD06C568AC7}"/>
    <dgm:cxn modelId="{1EA11059-AB68-45F2-9E9A-BB5FBE959A12}" srcId="{79EF7822-02EF-4484-A60D-808EC8DE7FEB}" destId="{51DF5E80-1A2B-4307-AB93-C59A515B6ECF}" srcOrd="2" destOrd="0" parTransId="{DBC9FE01-9F7D-4074-BF5E-F882BFA17967}" sibTransId="{9C10A4F5-350D-4C9A-9BC8-CBB915FC3F1E}"/>
    <dgm:cxn modelId="{8B4B63CA-5A16-4DEC-B17D-04FAB3927075}" type="presOf" srcId="{51DF5E80-1A2B-4307-AB93-C59A515B6ECF}" destId="{8AB7A15D-BD32-4D05-B60B-259068D7348C}" srcOrd="0" destOrd="0" presId="urn:microsoft.com/office/officeart/2008/layout/LinedList"/>
    <dgm:cxn modelId="{6D1170E0-02D2-40D0-AF54-03E7F7DA61C1}" type="presOf" srcId="{ED508C10-3798-4934-9D13-F825C4BE1F5D}" destId="{A510FA17-FDAB-468B-9A6E-9610FF355182}" srcOrd="0" destOrd="0" presId="urn:microsoft.com/office/officeart/2008/layout/LinedList"/>
    <dgm:cxn modelId="{3AFE07F9-F377-40B5-9BC7-4CC07E76BB70}" type="presOf" srcId="{94B0222E-C242-4CEE-AAEC-DAB36D405AD9}" destId="{72478913-AA81-4075-B75F-196F5376BA0A}" srcOrd="0" destOrd="0" presId="urn:microsoft.com/office/officeart/2008/layout/LinedList"/>
    <dgm:cxn modelId="{5243B395-6B11-465A-944A-39D7418D4C4E}" type="presParOf" srcId="{F51B3AD5-96E0-47DC-884C-CF48C3E9EC8C}" destId="{931FED71-D34C-4A6E-9C7D-FBAE068E7313}" srcOrd="0" destOrd="0" presId="urn:microsoft.com/office/officeart/2008/layout/LinedList"/>
    <dgm:cxn modelId="{5C465F1D-B8E5-43AE-B614-54E6E21C596F}" type="presParOf" srcId="{F51B3AD5-96E0-47DC-884C-CF48C3E9EC8C}" destId="{E4113DFA-7E7E-41D3-B6DE-BE775BA9BF2D}" srcOrd="1" destOrd="0" presId="urn:microsoft.com/office/officeart/2008/layout/LinedList"/>
    <dgm:cxn modelId="{8FAAE9BE-D814-43D5-81E9-78C610ACD746}" type="presParOf" srcId="{E4113DFA-7E7E-41D3-B6DE-BE775BA9BF2D}" destId="{72478913-AA81-4075-B75F-196F5376BA0A}" srcOrd="0" destOrd="0" presId="urn:microsoft.com/office/officeart/2008/layout/LinedList"/>
    <dgm:cxn modelId="{907DDF90-E3E1-476E-A16D-7E60181B6ED3}" type="presParOf" srcId="{E4113DFA-7E7E-41D3-B6DE-BE775BA9BF2D}" destId="{7012B760-C564-4B1B-9CE8-587BF026997B}" srcOrd="1" destOrd="0" presId="urn:microsoft.com/office/officeart/2008/layout/LinedList"/>
    <dgm:cxn modelId="{FEC1F764-FC8C-4299-8512-686BDCB31B3D}" type="presParOf" srcId="{F51B3AD5-96E0-47DC-884C-CF48C3E9EC8C}" destId="{609C2EAD-7B1D-4A3E-8A05-83A45B8A1F58}" srcOrd="2" destOrd="0" presId="urn:microsoft.com/office/officeart/2008/layout/LinedList"/>
    <dgm:cxn modelId="{EFBB6352-24C7-412F-B4D5-4BEDB96F52B4}" type="presParOf" srcId="{F51B3AD5-96E0-47DC-884C-CF48C3E9EC8C}" destId="{D8CCC1C4-7512-46F3-840F-7900E1271222}" srcOrd="3" destOrd="0" presId="urn:microsoft.com/office/officeart/2008/layout/LinedList"/>
    <dgm:cxn modelId="{B3E37E4D-F979-49B3-8B7B-CE15A4465EDA}" type="presParOf" srcId="{D8CCC1C4-7512-46F3-840F-7900E1271222}" destId="{F343FCBC-ED04-4EDC-BE36-10AE062D6FE5}" srcOrd="0" destOrd="0" presId="urn:microsoft.com/office/officeart/2008/layout/LinedList"/>
    <dgm:cxn modelId="{756CA3E9-0297-4F33-B8BB-115CD95515A8}" type="presParOf" srcId="{D8CCC1C4-7512-46F3-840F-7900E1271222}" destId="{12C9E5E6-55F4-4595-AAFD-A8782D0D985B}" srcOrd="1" destOrd="0" presId="urn:microsoft.com/office/officeart/2008/layout/LinedList"/>
    <dgm:cxn modelId="{884122B7-C773-449A-A841-3FAE1EAC78FB}" type="presParOf" srcId="{F51B3AD5-96E0-47DC-884C-CF48C3E9EC8C}" destId="{C0EBFA4C-DB04-4DAD-B5FB-DE41530F2F3C}" srcOrd="4" destOrd="0" presId="urn:microsoft.com/office/officeart/2008/layout/LinedList"/>
    <dgm:cxn modelId="{5E97E9C6-6854-4183-B446-4C6152538379}" type="presParOf" srcId="{F51B3AD5-96E0-47DC-884C-CF48C3E9EC8C}" destId="{CA5F911B-9FCD-460A-9506-F0815FF4CB7B}" srcOrd="5" destOrd="0" presId="urn:microsoft.com/office/officeart/2008/layout/LinedList"/>
    <dgm:cxn modelId="{A0B2B73F-5AED-44F9-B3C3-3C711458DCFE}" type="presParOf" srcId="{CA5F911B-9FCD-460A-9506-F0815FF4CB7B}" destId="{8AB7A15D-BD32-4D05-B60B-259068D7348C}" srcOrd="0" destOrd="0" presId="urn:microsoft.com/office/officeart/2008/layout/LinedList"/>
    <dgm:cxn modelId="{E93AB0F6-04C1-464E-9C5F-743F88C939CC}" type="presParOf" srcId="{CA5F911B-9FCD-460A-9506-F0815FF4CB7B}" destId="{145A1D74-F5F8-4CB0-A31D-91BB19BED956}" srcOrd="1" destOrd="0" presId="urn:microsoft.com/office/officeart/2008/layout/LinedList"/>
    <dgm:cxn modelId="{798CBC75-04A8-41B4-9C17-EF6C07EA5134}" type="presParOf" srcId="{F51B3AD5-96E0-47DC-884C-CF48C3E9EC8C}" destId="{0689B338-1E31-47B4-B2DA-065E6C2A7F87}" srcOrd="6" destOrd="0" presId="urn:microsoft.com/office/officeart/2008/layout/LinedList"/>
    <dgm:cxn modelId="{084BE48B-1E77-47A0-9E9E-33F37A7A6D23}" type="presParOf" srcId="{F51B3AD5-96E0-47DC-884C-CF48C3E9EC8C}" destId="{050ECA88-D64D-4583-A07E-DB5723F6E9B7}" srcOrd="7" destOrd="0" presId="urn:microsoft.com/office/officeart/2008/layout/LinedList"/>
    <dgm:cxn modelId="{8F55C749-55EE-407E-823E-59DBE4558BEB}" type="presParOf" srcId="{050ECA88-D64D-4583-A07E-DB5723F6E9B7}" destId="{EDF72154-40EA-44F1-A28C-76259E5994BA}" srcOrd="0" destOrd="0" presId="urn:microsoft.com/office/officeart/2008/layout/LinedList"/>
    <dgm:cxn modelId="{65D20E19-20FC-49F8-B4E9-073CB0EC02BF}" type="presParOf" srcId="{050ECA88-D64D-4583-A07E-DB5723F6E9B7}" destId="{37819C1E-1005-4A04-A59E-CD36BFAE5563}" srcOrd="1" destOrd="0" presId="urn:microsoft.com/office/officeart/2008/layout/LinedList"/>
    <dgm:cxn modelId="{2A1AF25C-AC90-4282-BAF2-36440826E462}" type="presParOf" srcId="{F51B3AD5-96E0-47DC-884C-CF48C3E9EC8C}" destId="{A4CD8E45-73E4-47FF-9482-0413F54CF51E}" srcOrd="8" destOrd="0" presId="urn:microsoft.com/office/officeart/2008/layout/LinedList"/>
    <dgm:cxn modelId="{0BBD29B4-3536-4C42-972B-8308448A93E5}" type="presParOf" srcId="{F51B3AD5-96E0-47DC-884C-CF48C3E9EC8C}" destId="{E2129AF1-D3E5-4AA0-A883-802DB62B9F60}" srcOrd="9" destOrd="0" presId="urn:microsoft.com/office/officeart/2008/layout/LinedList"/>
    <dgm:cxn modelId="{755F0233-324A-457B-8EA9-A336FADE66DA}" type="presParOf" srcId="{E2129AF1-D3E5-4AA0-A883-802DB62B9F60}" destId="{A510FA17-FDAB-468B-9A6E-9610FF355182}" srcOrd="0" destOrd="0" presId="urn:microsoft.com/office/officeart/2008/layout/LinedList"/>
    <dgm:cxn modelId="{081350AB-8CFB-4D6F-8429-148482DF6DE7}" type="presParOf" srcId="{E2129AF1-D3E5-4AA0-A883-802DB62B9F60}" destId="{95404C03-DCF3-4A93-94E2-AC461DE99A4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F7DF83-6C8C-4565-83AB-7B328FC10646}">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5A8B68-C6BB-4DB4-A752-20A5C45F4EB7}">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154C67-40D3-41DF-AA24-C4BAA07B6551}">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Panton Light Caps" panose="00000300000000000000" pitchFamily="50" charset="0"/>
            </a:rPr>
            <a:t>Visualize Data</a:t>
          </a:r>
        </a:p>
      </dsp:txBody>
      <dsp:txXfrm>
        <a:off x="1941716" y="718"/>
        <a:ext cx="4571887" cy="1681139"/>
      </dsp:txXfrm>
    </dsp:sp>
    <dsp:sp modelId="{D7C909B8-305E-4157-839F-2A9ECFE98919}">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A7922A-22E5-47CB-A859-303125E95A1F}">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A6040A-053C-4079-AB31-3A93286EE7C9}">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Panton Light Caps" panose="00000300000000000000" pitchFamily="50" charset="0"/>
            </a:rPr>
            <a:t>Interpret Data</a:t>
          </a:r>
        </a:p>
      </dsp:txBody>
      <dsp:txXfrm>
        <a:off x="1941716" y="2102143"/>
        <a:ext cx="4571887" cy="1681139"/>
      </dsp:txXfrm>
    </dsp:sp>
    <dsp:sp modelId="{079BDD19-9709-41F0-AF39-FEEE1FC533DE}">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D899E2-6813-4491-A70C-CC58A7B010AD}">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4A4AD6-7191-4A36-B8F2-B0D492A01530}">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latin typeface="Panton Light Caps" panose="00000300000000000000" pitchFamily="50" charset="0"/>
            </a:rPr>
            <a:t>Challenge Data</a:t>
          </a:r>
        </a:p>
      </dsp:txBody>
      <dsp:txXfrm>
        <a:off x="1941716" y="4203567"/>
        <a:ext cx="4571887"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FED71-D34C-4A6E-9C7D-FBAE068E7313}">
      <dsp:nvSpPr>
        <dsp:cNvPr id="0" name=""/>
        <dsp:cNvSpPr/>
      </dsp:nvSpPr>
      <dsp:spPr>
        <a:xfrm>
          <a:off x="0" y="603"/>
          <a:ext cx="511549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478913-AA81-4075-B75F-196F5376BA0A}">
      <dsp:nvSpPr>
        <dsp:cNvPr id="0" name=""/>
        <dsp:cNvSpPr/>
      </dsp:nvSpPr>
      <dsp:spPr>
        <a:xfrm>
          <a:off x="0" y="603"/>
          <a:ext cx="5115491" cy="989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The model collects recent polling and demographic data. </a:t>
          </a:r>
        </a:p>
      </dsp:txBody>
      <dsp:txXfrm>
        <a:off x="0" y="603"/>
        <a:ext cx="5115491" cy="989322"/>
      </dsp:txXfrm>
    </dsp:sp>
    <dsp:sp modelId="{609C2EAD-7B1D-4A3E-8A05-83A45B8A1F58}">
      <dsp:nvSpPr>
        <dsp:cNvPr id="0" name=""/>
        <dsp:cNvSpPr/>
      </dsp:nvSpPr>
      <dsp:spPr>
        <a:xfrm>
          <a:off x="0" y="989925"/>
          <a:ext cx="5115491"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43FCBC-ED04-4EDC-BE36-10AE062D6FE5}">
      <dsp:nvSpPr>
        <dsp:cNvPr id="0" name=""/>
        <dsp:cNvSpPr/>
      </dsp:nvSpPr>
      <dsp:spPr>
        <a:xfrm>
          <a:off x="0" y="989925"/>
          <a:ext cx="5115491" cy="989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Polls are weighted on how well they’ve predicted previous elections. </a:t>
          </a:r>
        </a:p>
      </dsp:txBody>
      <dsp:txXfrm>
        <a:off x="0" y="989925"/>
        <a:ext cx="5115491" cy="989322"/>
      </dsp:txXfrm>
    </dsp:sp>
    <dsp:sp modelId="{C0EBFA4C-DB04-4DAD-B5FB-DE41530F2F3C}">
      <dsp:nvSpPr>
        <dsp:cNvPr id="0" name=""/>
        <dsp:cNvSpPr/>
      </dsp:nvSpPr>
      <dsp:spPr>
        <a:xfrm>
          <a:off x="0" y="1979247"/>
          <a:ext cx="5115491"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B7A15D-BD32-4D05-B60B-259068D7348C}">
      <dsp:nvSpPr>
        <dsp:cNvPr id="0" name=""/>
        <dsp:cNvSpPr/>
      </dsp:nvSpPr>
      <dsp:spPr>
        <a:xfrm>
          <a:off x="0" y="1979247"/>
          <a:ext cx="5115491" cy="989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These polls are applied to a model that creates </a:t>
          </a:r>
          <a:r>
            <a:rPr lang="en-US" sz="2400" i="1" kern="1200"/>
            <a:t>random </a:t>
          </a:r>
          <a:r>
            <a:rPr lang="en-US" sz="2400" kern="1200"/>
            <a:t>election outcomes. </a:t>
          </a:r>
        </a:p>
      </dsp:txBody>
      <dsp:txXfrm>
        <a:off x="0" y="1979247"/>
        <a:ext cx="5115491" cy="989322"/>
      </dsp:txXfrm>
    </dsp:sp>
    <dsp:sp modelId="{0689B338-1E31-47B4-B2DA-065E6C2A7F87}">
      <dsp:nvSpPr>
        <dsp:cNvPr id="0" name=""/>
        <dsp:cNvSpPr/>
      </dsp:nvSpPr>
      <dsp:spPr>
        <a:xfrm>
          <a:off x="0" y="2968570"/>
          <a:ext cx="5115491"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F72154-40EA-44F1-A28C-76259E5994BA}">
      <dsp:nvSpPr>
        <dsp:cNvPr id="0" name=""/>
        <dsp:cNvSpPr/>
      </dsp:nvSpPr>
      <dsp:spPr>
        <a:xfrm>
          <a:off x="0" y="2968570"/>
          <a:ext cx="5115491" cy="989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A simulation based on these outcomes is ran 10,000 times. </a:t>
          </a:r>
        </a:p>
      </dsp:txBody>
      <dsp:txXfrm>
        <a:off x="0" y="2968570"/>
        <a:ext cx="5115491" cy="989322"/>
      </dsp:txXfrm>
    </dsp:sp>
    <dsp:sp modelId="{A4CD8E45-73E4-47FF-9482-0413F54CF51E}">
      <dsp:nvSpPr>
        <dsp:cNvPr id="0" name=""/>
        <dsp:cNvSpPr/>
      </dsp:nvSpPr>
      <dsp:spPr>
        <a:xfrm>
          <a:off x="0" y="3957892"/>
          <a:ext cx="5115491"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10FA17-FDAB-468B-9A6E-9610FF355182}">
      <dsp:nvSpPr>
        <dsp:cNvPr id="0" name=""/>
        <dsp:cNvSpPr/>
      </dsp:nvSpPr>
      <dsp:spPr>
        <a:xfrm>
          <a:off x="0" y="3957892"/>
          <a:ext cx="5115491" cy="989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In this case, Hillary Clinton won roughly 99,000 times and Sanders1,000 times.   </a:t>
          </a:r>
        </a:p>
      </dsp:txBody>
      <dsp:txXfrm>
        <a:off x="0" y="3957892"/>
        <a:ext cx="5115491" cy="9893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5440" units="cm"/>
          <inkml:channel name="Y" type="integer" max="2160" units="cm"/>
          <inkml:channel name="T" type="integer" max="2.14748E9" units="dev"/>
        </inkml:traceFormat>
        <inkml:channelProperties>
          <inkml:channelProperty channel="X" name="resolution" value="185.03401" units="1/cm"/>
          <inkml:channelProperty channel="Y" name="resolution" value="130.90909" units="1/cm"/>
          <inkml:channelProperty channel="T" name="resolution" value="1" units="1/dev"/>
        </inkml:channelProperties>
      </inkml:inkSource>
      <inkml:timestamp xml:id="ts0" timeString="2020-08-25T16:14:01.722"/>
    </inkml:context>
    <inkml:brush xml:id="br0">
      <inkml:brushProperty name="width" value="0.05292" units="cm"/>
      <inkml:brushProperty name="height" value="0.05292" units="cm"/>
      <inkml:brushProperty name="color" value="#FF0000"/>
    </inkml:brush>
  </inkml:definitions>
  <inkml:trace contextRef="#ctx0" brushRef="#br0">5186 16783 0,'53'0'172,"661"0"-140,-149-35-17,537 53 16,-758 17-31,485 177 32,-723-283-32,61-43 15,-123 96 1,-17 0-16,-9 1 16,-1-10-16,36 1 46,-494 70-14,-273 53-17,379-62-15,-715 80 47,909-106-47,53 8 16,-9-8-1,35 35 17,53-35-17,9 0-15,18-9 32,749-36-17,397 10 1,1614-292 31,-2628 248-47,150 43 47,-273 54-16,-18-18-31,-115 70 47,-106-17-47,-202 17 15,-2629-61 32,2884 8-47,0-8 0,62-9 16,-26 17-1,105-17 1,9-9 0,-8 0-1,61 0 48,247-26-48,-53 17 1,62-9-16,1331 159 47,-1348-88-47,766-141 47,-802 114-47,-26 27 15,-36-26-15,-44-62 0,282-80 47,-414 106-47,0 9 16,9 0 0,-18 18 30,0-1-30,-9-8-16,-9 9 16,-8-1-16,-18 10 15,-195 52 1,90-52 0,-636 79 15,688-98-16,-177 19 17,309 273-32,-70-300 15,0 0-15,-9 0 32,26 0-32,9-9 0,1271-176 46,-284 167-30,-563 18-16,-186 0 16,530-71 15,-706 54-15,53-27 15,-98 44-16,-8 17 17,-8-8-32,-239 0 47,114-9-47,-8 0 15,-626-88 32,635 35-31,79 26-16,-9 10 15,0-18-15,-79-10 16,79 28 0,-17-36 30,88 0-30,17 27 0,600-160 15,-370 133-15,-9 18-16,-106 26 15,97 9 16,-229 0-31,0 9 16,-9 0-16,0 0 16,0 8-1,-9-8-15,-141 35 32,9-35-17,-79 9-15,-327-9 16,-150-9 31,574 0-32,87 0-15,19 0 0,-1 0 16,9 0 0,-8 0-16,25 0 15,54-36 16,35 1-31,132-27 16,2391-158 31,-1703 229-31,-317 52 15,-565-52-16,-26 0-15,0 35 47,-18-9-15,-176 9-1,-168 1 0,221-19-31,-724-44 47,759 1-31,35 17-16,-237-9 46,272 9-46,1 0 0,-1 9 16,-17 8 15,18 1-15,-18 8 15,35-26-31,0 0 16,27 9 31,26 9-47,220 26 15,-87-17-15,1472 334 47,-1305-308-47,26 9 0,-26-27 16,-9 9-16,36-44 15,-239 0 1,-17 18-16,26-18 31,-132-9-31,-1 9 16,-69-18 46,-28-17-46,19 0-16,-9-1 16,-10 1-16,-484-106 47,467 123-47,-105 10 15,149 8-15,-9 0 16,36 0-16,-44 0 47,61 0-32,80 0 17,35-18-17,379-44 1,512 9-1,-600 53-15,-62 0 16,97 53 0,-184-26 15,-186-18-15,-45-1-16,-8 10 15,0-9 1,0 0-16,0 8 15,-397-17 32,-158 0-15,431 0-32,27 0 0,0 0 15,-44 0 1,62 0-16,26 0 15,-9 0-15,-17 9 32,70-9-17,0 9-15,0 0 0,9 0 16,18-9 0,405-53 15,265-44 0,-573 79-15,-9 0 15,-133 10-15,-70-10-1,-970-88 16,706 88-31,-63 18 0,-678 9 32,423 97-1,635-106-15,-18 18 15,53-18-31,-9 0 15,54 0 17,-10 0-17,36 9 1,299 61 15,-264-52-15,18 8-16,17 1 15,645 149 32,-539-176-31,908-123 31,-961 78-47,9 1 0,45 9 15,334-97 1,-441 88 0,9 44-16,27-44 15,-89 17 1,150 9 0,-158 18-16,0 9 15,131 0 32,-175 18-16,-27-19-31,0 1 16,0 0 0,0 0-16,0 0 15,-9 0-15,9-1 16,-18 10-1,10-9-15,-1 8 16,0-17 0,-18 27-1,19-9-15,-10 8 0,-176 115 32,123-97-17,-123 71 1,-53 17-1,-238 80 17,415-186-32,-27 10 15,9-1-15,17-9 16,-96 18 0,96-8-16,-123 8 31,176-35-16,-8-9-15,17 0 0,0 0 32,0 0-32,-35 0 31,18 0 0,17 0-15,0 0-1,71 79 1,-62-88 15,0-9 1,0 10-32,18-10 15,-10-8 1,-8 8-16,27-53 31,-10 45-31,10-89 47,-36 89-47,0 8 16,-44-35-1,-8 0 1,-10 18-1,53 9 1,-17-10 0,9 19-16,17 8 15,0 9-15,-9-35 16,18-80 31,18 88-47,203-158 31,1084-344 16,-1146 529-47,-9 0 31,-89 0-31,10 9 16,237 114 15,-219-96-15,131 52-1,-132-52-15,-26-19 16,9 1-16,123 44 31,-141-44-15,26 9-16,133-9 15,484-1 32,-396 54-15,-247-53-32,0 0 15,62 70 16,-98-61-31,-17-9 16,27 26 0,8 0-1,-26-26-15,9 0 16,-1 17 15,27-26 16,-8-9-47,69-17 16,204-71 31,-238 88-47,8-9 0,106-8 31,-141 0-31,-8 17 15,34-9 1,89 0 0,61 18 15,-193 0-15,-1 0-16,1 0 15,-27 18 32,0-9-47,0 9 31,-9 8-31,0-8 16,0-1-16,0-8 0,1 44 31,-1-35-15,0-1-1,-9-8 1,10 18 0,-1-10-1,9-8-15,53 123 16,-53-123 0,-9-9 15,0 0-16,-26 0 1,-80-53 15,45 27-31,-1 8 0,-26-8 16,-62-45 0,-211-52 15,308 114-16,-8 0-15,-63 0 16,-255 9 15,326 0-15,18 0-16,-35 0 16,-239 18 30,133-9-14,141-9-32,-9 0 0,9 0 15,0 0-15,-97-18 47,114 18-47,1-9 0,0 0 16,-1 9-16,-35-8 31,54 8-31,-1 0 16,-18 0 15,18 0-31,1 0 16,96-9 30,-18 0-46,71-9 16,80 1-16,1067-80 31,-865 97-31,0 0 0,521 35 32,-485-17-32,17 26 15,62 17 16,-476-43-31,8-9 16,256 0 0,354 70 31,-486-61-16,-177-18-31,-8 0 15,0 0-15,26 0 47,-26 0-47,0 0 16,0 0 0,8 17-1,1-17 1,-18 9 31,-18 0-32,-61-9 1,-150-44 0,-583-212 30,662 230-46,-9-1 0,1-17 16,61 35-16,-230-17 31,222 26-31,8 0 0,-53 9 32,79 8-17,0 18 16,54-26-15,-18-9 0,52 9 31,27-9-47,89 18 15,25 8-15,89 1 0,300 26 16,758 35 31,-1128-79-47,-54-9 0,248 26 47,-327-26-16,-44 9 0,-9-9 32,-9 0-48,-26-9-15,-70-9 16,-10 10 31,115 8-47</inkml:trace>
  <inkml:trace contextRef="#ctx0" brushRef="#br0" timeOffset="12444.43">30171 13776 0,'-9'256'125,"9"-247"-109,0 8-16,18 10 31,9-10-15,202 169 15,-62-81 0,28 19 1,-160-107-32,62 63 15,44 26 1,-88-71-16,0 9 31,8 0-15,-52-44-16,0 9 15,0 26 17,-18-35 46,-9 0-63,10 9 1,-10 0-16,0 0 16,-79 44 31,71-45-47,-18 10 0,-194 79 31,-194 88 16,343-141-47,54-35 15,17 9 1,10-9-16,-19-1 31,18-8-15,0 9 296,-8 18-296,8-18 0,0 8-1,9 1 1,0-9-16,0-1 15,0 10 1,0-9 0,0 17-1,0-17-15,0 0 16,0 0 0</inkml:trace>
  <inkml:trace contextRef="#ctx0" brushRef="#br0" timeOffset="14949.18">29748 13944 0,'26'52'234,"36"72"-218,9 35 15,-54-133-31,-8 1 0,106 246 62,-98-211-46,-8-36-16,0 1 0,9 34 31,-18-52-31,0 0 16,0 35-1,0 0 1,0-17-16,17-19 16,-17 231 31,0-125-32,-8-61-15,-10 71 31,18-107-31,0 10 16,0-1 15,0-17-31,0-27 47,0-35-47,70-299 31,186-751 1,-247 927-17,-9 26 17,0 141-17,-9 9 1,0 18-1,1 8 1,-1-8 0,0 35-1,0-18-15,-26 291 32,8-220-17,27-70 1,-8 140-1,8-123-15,0 9 16,0-27 0,0 18-16,0 26 15,0-61 1,0-1-16,0 27 47,0-35 15,0 0-46,8 79 15,-8-17-31,0 52 31,18 1-31,-18-36 32,0-53-32,0 36 15,0-54-15,0 1 16,0 0-16,0-1 16,0-8 30,35-123-14,9-151-1,-8 142-15,-10 34-1,-8 54 1,17 26 15,-35 18 16,0 9-31,0-1-1,0-8 1</inkml:trace>
  <inkml:trace contextRef="#ctx0" brushRef="#br0" timeOffset="16331.3">29907 16087 0,'0'8'125,"0"63"-110,0-45 1,0 1-16,0 8 0,0 53 47,9-70-47,-9 26 31,0-17-31,0-10 0,8 1 16,-8 52 15,0-43-15,0 26-1,0-44-15,0 26 32,0-26-17,0 0-15,0-1 16,0 1-1,0 0-15,0 9 16</inkml:trace>
  <inkml:trace contextRef="#ctx0" brushRef="#br0" timeOffset="18062.14">30409 16237 0,'0'17'266,"0"1"-250,0 44 31,18-54-32,-9 1-15,-9 9 16,18-9-16,123 35 47,-115-35-47,1-1 0,61-8 47,-62 0-47,-8 0 15,97 0 32,-89 0-47,-17 0 16,8 0-1,1 0 1,0 0-16,-9 0 16,-1 0-1,19-17 16,-18 8-31,52-79 47,-61 79-47,0 0 16,-35-26 31,0 35-47,17-9 15,-35 9 1,27 0-16,-71 0 47,62 0-47,8 9 16,-8 17-1,8-17-15,-52 26 47,70-26-47,-9-9 0,1 9 16,-27-9 15,17 0 0,18 9-31,-8-9 16,8 0 15,9 18-31,0-10 16,0 1 15,0 18 0,-9-1 0</inkml:trace>
  <inkml:trace contextRef="#ctx0" brushRef="#br0" timeOffset="20801.09">31503 16660 0,'0'220'78,"0"-193"-47,0-36 0,0-9-15,0-8-16,18-36 16,-9 36-16,17-36 31,-17 44-31,8 1 15,45-133 32,-18 88-31,-26 36-16,52-89 47,-61 97-47,-9 10 15,0-1 17,0 18 46,0 8-47,0-8-31,0 0 31,0 0-15,0 35 46,0-35-62,0 17 32,0-17-32,0 0 15,0 17 17,0-17-32,9 0 15,-9 0-15,9-9 0,17 44 31,-17-44-15,26 35 31,-26-35-31,9 0-1,-9 0-15,0 0 16,-1 0-1,1 0-15,0 0 0,0-9 16,35-35 31,-35 35-47,-9 0 0,17 1 31,1-19-15,-18 9-16,0 10 15,0-10 1,9-17 0,17-45 15,-17 63-15,0 8-16,0-26 46,-9 43 17,0 10-32,0 0-15,44 88 15,-35-80-15,88 186 15,-80-159-15,54 79-1,-62-97 1,0-8-16,-1-10 15,1 27 1,-9-35-16,0 35 47,0-35-47,0 0 16,9 9-1,9-18 32</inkml:trace>
  <inkml:trace contextRef="#ctx0" brushRef="#br0" timeOffset="31647.36">5618 79 0,'0'80'63,"0"-19"-17,0-25-46,0-1 0,9 168 32,17-88-17,-17-10 1,-9 36 31,0-132-47,0 18 15,0 8 32</inkml:trace>
  <inkml:trace contextRef="#ctx0" brushRef="#br0" timeOffset="33201.16">6306 406 0,'0'9'234,"0"-1"-218,0 1 0,44 44 30,-35-44-30,53 17 0,-18 1-1,53 8 17,-71-26-17,1 0 1,-19-9-16,1 0 0,53 0 47,-53 0-47,17 0 15,1 0 17,26 0 14,-36 0-30,1 0 0,-9 0-1,35-9 32,-35 0-47,-9 0 0,8-26 16,-16-80 15,-1 98-31,-9-27 16,18 35-1,-26 0 1,17 0-16,9 0 0,-18 1 16,9-1-1,-17-18 1,-9 18 15,26 9-15,-44 0-1,-44-26 32,53 26-31,-18 0 31,27 0-16,26 0-31,0 9 0,0 0 31,-8-1-31,8 10 0,0-9 16,0 0-1,0 8 1,9-8 0,0 18-1,0-10 1,9 10 15,0-18-15</inkml:trace>
  <inkml:trace contextRef="#ctx0" brushRef="#br0" timeOffset="35091.96">7179 626 0,'9'-9'203,"17"-44"-171,-26 36-32,18-1 15,-9 9-15,-9 36 63,0-18-48,0-1 1,0 1 15,17 0-15,19-9 31,-28 0-32,1 0-15,27-26 16,78-107 0,-8-17 15,-27 80-16,-52 8-15,-1 27 0,18-45 16,1 54 31,-45 35-16,0 26 0,0-26-15,0 0 0,0 0-16,0 8 15,44 80 17,-9 0-1,-35-70-16,0 8 1,0-9 0,9 19-1,-9-37-15,9 10 16,-9-9 0,44 35 30,-35-44-46,-1 0 16,19 0 0,-18 0-1,26-18 32,0-8-47,-17-9 16,96-89 15,-69 89-31,-10-1 0,18-16 31,-18 16-31,62-78 47,-97 122 16,-9 19-48,9-18-15,-17-9 16,17 9-16,0 8 16,0 27-16,0 150 31,0-150-16,0 133 17,0-151-32,0 1 15,0-18-15,0 26 47</inkml:trace>
  <inkml:trace contextRef="#ctx0" brushRef="#br0" timeOffset="36572.05">8423 644 0,'26'185'31,"-26"-176"-16,9-9 32,0 0-47,8 0 16,54 0 0,414 79 15,-362-52-31,10-10 15,149 10 1,-53 8 0,-132-26-16,80 9 31,-107-18-15,274-18 15,-282 18-31,79-35 31,-70 17-31,-36 9 16,18 0-16,70-17 31,-70 26-31,-26 0 0,-1 0 31,-17 0-31,0 0 16,-1 0 31,-16 0 156,-36 35-172,35-17-15,-35 17 15,35-26-15,9 0-16,-53 35 46,44-44-46,27 0 79,-9-9-64,-1 0 1,10-17-1,17-1 17,-26 18-17,9-17-15,-9 17 16,-9-9-16,0-43 16,0 34-1,-186-96 16,125 96-15,8 1-16,-35-9 31,70 35-31,9 0 16,-17 0 0,17 0-16,0 0 15,9-9 1</inkml:trace>
  <inkml:trace contextRef="#ctx0" brushRef="#br0" timeOffset="71078.48">19756 7761 0,'0'9'406,"0"26"-359,0-17 0,0-9-32,0-1 1,0 10 0,0 26 31,0-26-32,0-9-15,0 0 16,0-1-1,0 19 32,0-18-31,0-1 15,0 1 16,0 0-31,0 0 15,0 9 0,0-1 0,0-8-31,0 17 32,0-17-17,0 9 1,0 26 31,0-35-47,0 8 15,0 1 1,0 26 31,0-35-47,0 17 16,0-17-1,0 0-15,0 9 16,0-9-1,0-1-15,0 1 16,0 0-16,0 0 16,0 35 31,0-35-47,0 35 31,0-35-31,0 8 15,0 10 1,0 8 0,0-26-1,0 0-15,0-1 16,0 1 0,0 0-16,8 18 31,-8-19-31,0 1 0,0 35 47,0-35-32,0 0-15,9 9 32,-9-10-32,0 10 31,0-9-16,0 0 1,0 0-16,0-1 31,0 1-31,0 9 32,0-1-32,0 10 31,0 17-16,0-18 17,9 19-1,0-28-15,-9 1-1,0-9-15,0 17 31,0-8-15,0-1 0,9 19 15,-9-10 0,0-8-15,0-9-1,8 26 17,-8-26-32,0 35 31,0-35-31,0-1 16,0 10-1,0 9 1,0-10-1,0 10 17,18 34-1,-18-43-31,0 53 47,0-10-16,0-52-15,0 9-1,0-1 1,0 19 15,0-28-15,0 10-16,0 9 31,0-19 0,9-8 1,0 0-32,0-8 46,-9 16 1,0 1-31,8 9 0,10 70-1,-9 0 1,-9 18 15,0-97-15,0 9-16,0 52 47,0-52-47,0 35 31,0-36-31,0 63 47,0-63-47,0-8 15,0 44 17,0-44-17,0 26 1,0 0-1,0-17 1,0 26 0,0-35-1,0 9-15,0 17 32,0-26 14,-18 17-14,18-17-17,0 17 1,0-17-16,0 0 16,-9 26 15,9-26-31,0 0 15,0 9 1,0 8 15,0-8-15,0 26 15,0-35-31,0 61 47,0-52-47,0-1 0,0 1 16,0 9 15,0-19-31,0 10 16,0 0-1,0-10-15,0 1 16,0 0-16,0 0 15,-8 35 32,8-35-47,-9 17 32,-9-17-32,18 44 46,0-26-46,0-19 0,0 28 16,0-28 0,0 45-1,0-44-15,0 9 16,0 44 15,0-54-15,0 19-1,0 8 1,0-26-16,0 17 16,0 18-1,0-35 1,0 18-16,0 61 47,0-35-16,0-44-31,0 8 0,0 19 31,0-28-31,0 19 0,0-9 16,0 70 15,0-62-15,0 27-1,0-26 1,0 52 15,0-70-15,0 17-16,0-17 16,0 9-1,9 79 16,0-44-15,0 44 15,-9-89-31,0 54 32,26 44 14,-26-80-46,0 19 16,18 78 15,-18-97-15,0-17-16,0 79 47,0-26-32,0-18 17,0-17-32,0-18 15,8 35 17,-8-27-17,0 27 16,0-35-31,0 9 16,0 0 0,18 17 15,-18-26-15,0-1-16,0 1 15,9 0 16,-9 18 1,0-10-1,0 1 0,9-18 0,-9-9 313,0-9-328,0 36 109,0 26-94,0-17-31,-9 61 47,9-71-47,0-8 0,0 35 31,0-26-31,0 8 16,-9 27 15,9-35-31,0-9 16,0 26-1,0 36 17,0-27-1,0-27-16,-9 10 1,9-18 0,0 8-16,-9 27 15,9-35-15,-8 106 47,8-45-16,0-61-31,0 18 0,0 8 32,0-26-32,0 35 15,0 62 17,0-71-32,0 18 15,0-9 1,0 44-1,0-53 1,0-8-16,0 35 16,0-36-1,0 115 17,0-88-1,0-26-31,0-10 0,0 1 31,0-9-31,0 0 16,0 8-1,0 18 17,0-26-17,0 18 1,0-18-16,0-1 15,0 1 1,0 0-16,0 0 16,0 0-1,0 8-15,0-8 16,0 0-16,0 61 47,0-61-32,0 18 17,0-10-32,0-8 15,0 0 1,0 0-16,0 0 16,0 8-1,0 1 1,0 0-1,0-10 17,0 1 30,8-9 48,1 0-110</inkml:trace>
  <inkml:trace contextRef="#ctx0" brushRef="#br0" timeOffset="82481.24">19897 15549 0,'-9'9'109,"-9"8"-93,9-8-1,1 0-15,-1-9 16,9 17-1,0 1-15,0 0 32,0-9-32,0 17 31,0 0-15,0 10 30,0-27-46,0 17 16,0-17 0,0 0-1,0 17 32,0-8-47,9-18 16,8 17 15,-8-17-15,9 0 15,-10 0-31,1 0 0,9 0 31,-9 0-15,8 0-1,10 0 17,-18 0-17,26-35 17,-35 26-32,18 0 15,8-52 32,-17 61-47,-9-9 16,9-35 15,-9 35-15,0 0-1,0 0 16,0 1-15,0-1 31,0 0-31,0 0 15,0 0-16,-9 9 17,0 0-17,0 0 17,-8 0-17,8 0 1,-27 0 15,19 0 0,8 0-15</inkml:trace>
</inkml:ink>
</file>

<file path=ppt/ink/ink10.xml><?xml version="1.0" encoding="utf-8"?>
<inkml:ink xmlns:inkml="http://www.w3.org/2003/InkML">
  <inkml:definitions>
    <inkml:context xml:id="ctx0">
      <inkml:inkSource xml:id="inkSrc0">
        <inkml:traceFormat>
          <inkml:channel name="X" type="integer" max="3976" units="cm"/>
          <inkml:channel name="Y" type="integer" max="2240" units="cm"/>
          <inkml:channel name="T" type="integer" max="2.14748E9" units="dev"/>
        </inkml:traceFormat>
        <inkml:channelProperties>
          <inkml:channelProperty channel="X" name="resolution" value="135.2381" units="1/cm"/>
          <inkml:channelProperty channel="Y" name="resolution" value="135.75757" units="1/cm"/>
          <inkml:channelProperty channel="T" name="resolution" value="1" units="1/dev"/>
        </inkml:channelProperties>
      </inkml:inkSource>
      <inkml:timestamp xml:id="ts0" timeString="2020-08-25T16:29:12.038"/>
    </inkml:context>
    <inkml:brush xml:id="br0">
      <inkml:brushProperty name="width" value="0.05292" units="cm"/>
      <inkml:brushProperty name="height" value="0.05292" units="cm"/>
      <inkml:brushProperty name="color" value="#FF0000"/>
    </inkml:brush>
  </inkml:definitions>
  <inkml:trace contextRef="#ctx0" brushRef="#br0">17751 4082 0,'0'0'0,"0"0"16,-8 9-16,-27 42 15,-33 34-15,-17 25 16,-9-8-16,-8 0 16,-9 26-16,-8 0 15,0-1 1,8-8-16,9 9 15,8-18-15,18 1 16,8-1-16,-18 35 16,1 0-16,0-1 15,17 18-15,8-26 16,18-34 0,-1-9-16,0-8 15,9-8-15,0-18 16,9-7-16,-1-10 15,1-16-15,8-9 16,8-9-16,1 1 16,-1-9-16,1-9 15,-1 1 1,1-1-16,-1-8 16,1-8-16,-1 8 15,0 0-15,1 0 16,-9 0-16,0-1 15,0 10-15,-17-9 16,0 8 0,0 1-16,8 8 15,1 0-15,-1 0 16,17 0-16,1 0 16,-1 0-16,9 0 15,0 0-15,0 0 16,0 0-1,0 0-15,0-9 16,0 1-16,9-1 16,-1 1-16,1-1 15,-1 1-15,1-9 16,-9 8-16,0 1 16,0-9-1,0 0-15,0 8 16,0 1-16,0 8 15,0 0-15,0 0 16,0 0-16,0 0 16,0 0-16,0 0 15,9 0 1,-1 0-16,1 8 16,8 9-16,8 17 15,1 0-15,16 17 16,-8-8-16,0 0 15,9-9-15,0-9 16,8 1 0,8-18-16,1 1 15,8-18-15,0 1 16,-8-1-16,-1 9 16,-7 17-16,-27 0 15</inkml:trace>
  <inkml:trace contextRef="#ctx0" brushRef="#br0" timeOffset="862.66">17180 9959 0,'0'0'15,"0"0"-15,0 0 16,0 0 0,9 0-16,16 0 0,18 0 15,17-9 1,8 1-16,34-9 15,34-9-15,18-16 16,33-1-16,17-8 16,18-17-16,8 0 15,-9 17-15,9 9 16,-25-1 0,-9 9-16,-35 17 15,-33 0-15,-17 0 16,-34 8-16,-18 9 15,-25 0-15,-17 0 16,-8 0-16,-9 0 16,-26 9-1,-59 16-15,-68 18 16,-154 34-16</inkml:trace>
  <inkml:trace contextRef="#ctx0" brushRef="#br0" timeOffset="1364.17">17921 9457 0,'0'0'16,"0"0"-16,0 0 15,0 0-15,0 0 16,0 8-16,0 1 16,-17 8-16,0 0 15,-8 17-15,-35 17 16,-34 0-1,-25 9-15,8-18 16,26 1-16,26-18 16,16 1-16,0-9 15,18 0-15,-1-9 16,9 1-16,9-1 16,-1 1-1,1-1-15,-1 1 16,9-9-16,9 17 15,25 0-15,17 17 16,26 0-16,16 8 16,10-8-16,-10-8 15,-8-9-15,-8-9 16,-51-8 0</inkml:trace>
  <inkml:trace contextRef="#ctx0" brushRef="#br0" timeOffset="2109.56">15920 13905 0,'0'8'16,"8"18"-16,1 8 15,16 17-15,1 0 16,25 8-16,17 18 16,17 0-16,9-9 15,17 8 1,34 18-16,16 16 16,10 26-16,16 9 15,0 25-15,-33 9 16,-9 8-16,-18-9 15,-33-16-15,-34-35 16,-35-50 0,-25-43-16,-34-34 15,-60-60-15,-161-93 16</inkml:trace>
  <inkml:trace contextRef="#ctx0" brushRef="#br0" timeOffset="2552.06">15588 13922 0,'0'0'0,"8"17"16,1 0-16,8 0 15,25 17-15,26 0 16,35 8-16,24 35 16,18 25-1,-26 0-15,-25-8 16,-26 8-16,-8 8 16,-26-25-16,-9-17 15,-8-17-15,-8-25 16,-9-9-16,0-9 15,0-16 1,-26-35-16,-8-50 16,-8-35-16,-1 1 15,18 16-15,16 35 16,9 16-16,9 9 16,8 17-16,8 8 15,18 9-15,33 0 16,52 26-1,34 25-15,34-9 16,119 9-16</inkml:trace>
</inkml:ink>
</file>

<file path=ppt/ink/ink11.xml><?xml version="1.0" encoding="utf-8"?>
<inkml:ink xmlns:inkml="http://www.w3.org/2003/InkML">
  <inkml:definitions>
    <inkml:context xml:id="ctx0">
      <inkml:inkSource xml:id="inkSrc0">
        <inkml:traceFormat>
          <inkml:channel name="X" type="integer" max="3976" units="cm"/>
          <inkml:channel name="Y" type="integer" max="2240" units="cm"/>
          <inkml:channel name="T" type="integer" max="2.14748E9" units="dev"/>
        </inkml:traceFormat>
        <inkml:channelProperties>
          <inkml:channelProperty channel="X" name="resolution" value="135.2381" units="1/cm"/>
          <inkml:channelProperty channel="Y" name="resolution" value="135.75757" units="1/cm"/>
          <inkml:channelProperty channel="T" name="resolution" value="1" units="1/dev"/>
        </inkml:channelProperties>
      </inkml:inkSource>
      <inkml:timestamp xml:id="ts0" timeString="2020-08-25T16:28:25.225"/>
    </inkml:context>
    <inkml:brush xml:id="br0">
      <inkml:brushProperty name="width" value="0.05292" units="cm"/>
      <inkml:brushProperty name="height" value="0.05292" units="cm"/>
      <inkml:brushProperty name="color" value="#FF0000"/>
    </inkml:brush>
  </inkml:definitions>
  <inkml:trace contextRef="#ctx0" brushRef="#br0">6312 16958 0,'0'0'0,"0"0"0,0 0 16,0 0-16,0 0 16,0 0-16,0 0 15,-9-9-15,-8 1 16,-8-1-1,-10 1-15,-7-1 16,-9 9-16,0 0 16,0-8-16,-1-1 15,-16 1-15,-17-1 16,-17 9-16,0 0 16,-18 0-1,10 9-15,-1 8 16,17 0-16,1 0 15,16 0-15,-8 8 16,8 9-16,18 17 16,-1 0-16,17 18 15,1-10 1,8 1-16,8-9 16,1-9-16,16 1 15,0-18-15,1 9 16,-1-8-16,9 8 15,0 0-15,9 0 16,-1 0-16,1-9 16,8 1-1,9-1-15,-1 1 16,1-1-16,16 1 16,1-1-16,-1 1 15,1 8 1,0 0-16,-1-9 15,1 9-15,-1-8 16,1 8-16,17 0 16,8-8-16,-9-1 15,10 1-15,-10-9 16,1-9-16,8 1 16,0-1-16,9 1 15,-9-1 1,9-8-16,8-8 15,-9-1-15,18 9 16,0-8-16,8-1 16,-8-8-16,-1 0 15,10 0-15,-1 0 16,0 0 0,0 9-16,9-1 15,-9-8-15,9 0 16,-9 8-16,0 1 15,1-9-15,-1 0 16,-9 0-16,10 0 16,-10 0-1,18 8-15,-9 1 16,9-9-16,-9 0 16,9 8-16,-9 1 15,9-9-15,0 0 16,-1 8-16,10-8 15,-1 9-15,0-9 16,-8 0 0,8 0-16,-8 0 15,-9 0-15,-17-9 16,9 1-16,0-1 16,-9 1-16,-9 8 15,-7 0 1,-10 0-16,-8 0 15,0 0-15,1 0 16,-1 0-16,-17 0 16,0 0-16,-9 0 15,-8 0-15,0 8 16,-8 1-16,-9-1 16,0 1-1,-26-18-15,-25-8 16,-51-17-16,-34-8 15,-18-18-15,-7 17 16,-1 9-16,-9 9 16,18 16-1,-9 9-15,0 0 16,26 9-16,0 8 16,-17-9-16,-1 1 15,-8-18-15,-8 1 16,8-9-16,-8 8 15,-9-8-15,0 9 16,-8 8 0,16 0-16,27 17 15,7 8-15,27 9 16,16 17-16,9-8 16,25-1-16,9 1 15,8-1-15,18 9 16,-1 9-1,9-26-15</inkml:trace>
  <inkml:trace contextRef="#ctx0" brushRef="#br0" timeOffset="853.62">30902 2475 0,'9'-9'15,"-9"9"-15</inkml:trace>
  <inkml:trace contextRef="#ctx0" brushRef="#br0" timeOffset="3238.23">30911 1811 0,'0'0'15,"0"0"-15,0 9 16,9 42-16,-1 17 16,-8 0-16,0 0 15,-8 0 1,-10 26-16,10 25 16,-1-17-16,1-26 15,8 9-15,0-8 16,0-9-16,0-43 15</inkml:trace>
  <inkml:trace contextRef="#ctx0" brushRef="#br0" timeOffset="3557.75">30102 2594 0,'0'0'0,"8"0"16,18 0-16,25-9 16,17 1-16,17-18 15,18-16-15,-10-1 16,-8 1-16,18-9 15,7 0-15,10 8 16,-1 9 0,0-8-16,9-9 15,-60 25-15</inkml:trace>
  <inkml:trace contextRef="#ctx0" brushRef="#br0" timeOffset="3817.48">30213 2772 0,'0'0'15,"0"0"-15,0 0 16,0 0-16,8 0 15,1 0 1,16 0-16,9-8 16,17-9-16,34-9 15,9 1-15,8-18 16,26-16-16,25-1 16,18 9-1,127-8-15</inkml:trace>
  <inkml:trace contextRef="#ctx0" brushRef="#br0" timeOffset="4604.41">31414 1658 0,'0'0'16,"0"0"-16,0 0 16,8 0-16,1 9 15,8-1-15,-9 1 16,9 8-16,-8 0 15,-1 0-15,-8 25 16,-8 35-16,-18 25 16,-25 9-1,-26 50-15,9 1 16,26-26-16,-1-9 16,0 9-16,18-25 15,-1-26-15,9-34 16</inkml:trace>
  <inkml:trace contextRef="#ctx0" brushRef="#br0" timeOffset="5936.93">7172 442 0,'0'0'0,"0"0"16,0 17-16,8 9 15,1 16 1,8-16-16,-8-18 16,-1 9-16,9-17 15,9 9-15,25-18 16,17-16-16,51-18 16,34-33-16,-8 8 15,9 0 1,-1 25-16,-25-8 15,-18 0-15,-24 17 16,-27 26-16,-16 8 16,-9 0-16,0 42 15,0 9-15,-17 43 16,-17 42 0,0-9-16,-8-42 15,8-59-15,0 16 16,0-8-16,0-8 15,0-18-15,0 1 16,0-9-16,0 0 16,0-17-16,0-43 15,-17-33 1,-1 8-16,-16 8 16,17 9-16,9 51 15,-1 17-15,9 0 16,-17 17-16,0 9 15,9-9 1,-1 17-16,18 8 16,8-25-16,34 9 15,17-26-15,9-17 16,59-9-16,17-25 16,60-34-16</inkml:trace>
  <inkml:trace contextRef="#ctx0" brushRef="#br0" timeOffset="17258.3">2649 1845 0,'0'0'0,"0"0"0,-17 9 16,-26 25-16,-25 43 15,-8 16-15,-18 26 16,-17 17-16,-8 17 16,-34 43-1,-35 42-15,-33 77 16,-43 84-16,0 44 15,25 7-15,-16 95 16,84-69-16,103-144 16,8 76-16,18 34 15,16 17 1,9 9-16,9 8 16,8 1-16,0 7 15,8 1-15,9-9 16,-17 9-16,26-26 15,16-17-15,18-67 16,25-35 0,0 0-16,1-8 15,24 110-15,-16-59 16,-17-137-16,16 26 16,10-16-16,-27-27 15,9-25-15,-8-25 16,8-9-1,-17-8-15,1-18 16,-1-16-16,0-1 16,9-8-16,-18-25 15,9-1-15,0-8 16,-25-16-16,0-18 16,-18-9-16,-8-16 15,0-1 1,0-16-16,-8-1 15,-9 1-15,0-9 16,0 0-16,0 0 16,0-9-16,0-8 15,-9-25-15,-25-43 16,-34-35 0,-34-24-16,-9 8 15,26 42-15,-17 43 16,25 26-16,17 33 15,-8 9-15,26 17 16,8-8-16,8-1 16,26 9-1,-17 9-15,34 8 16,-17 8-16,26 9 16,8 17-16,0-8 15,0-17-15,8-18 16,-24-8-16,7-8 15,-16-18 1,-1 1-16,-8-1 16,0-8-16,9-8 15,-9-26-15,-9-51 16,-8-60-16,-43-25 16,-8 17-16,9 17 15,8 42-15,-18 35 16,18 33-1,9 18-15,-9 25 16,8 25-16,0 35 16,1 25-16,25 8 15,17 9-15,17 17 16,25 26 0,18 17-16,8-18 15,-8-25-15,8-34 16,-17-17-16,17-25 15,-8-18-15,8-16 16,-8-18-16,-1-8 16,9-25-1,18-26-15,-10-51 16,9-43-16,-8-33 16,-17-52-16,-9-17 15,-26 26-15,-8 43 16,0 33-16,-17 26 15,0 26-15,-25 16 16,8 34 0</inkml:trace>
  <inkml:trace contextRef="#ctx0" brushRef="#br0" timeOffset="30123.31">4319 3240 0,'0'0'0,"0"0"0,0 0 15,0 0-15,0 0 16,0 0-16,0 0 16,0 0-16,0 0 15,8 17-15,1 0 16,-1 26 0,1 16-16,-9 9 15,0 26-15,0 16 16,-9 26-16,9-8 15,-8 25-15,-1 51 16,1 9-16,-1 33 16,0 35-1,1 0-15,-1 25 16,-8 43-16,-8-26 16,8 0-16,-9 43 15,18 16-15,-1 27 16,26 92-1,26 69-15,68 145 16,-43-290-16</inkml:trace>
  <inkml:trace contextRef="#ctx0" brushRef="#br0" timeOffset="30437.1">4523 12978 0,'-9'8'16,"-16"43"-1,-35 34-15,-16 26 16,-18 8-16,26-17 15,8-17-15,0-8 16,18-1-16,8 1 16,8-18-1,1-8-15,8-8 16,0-1-16,0 1 16,0 8-16,0 0 15,8 0-15,-8 0 16,8 0-16,1-8 15,-1-1 1,1-8-16,-1 0 16,1 0-16,-1-8 15,1-1-15,-1 1 16,1-9-16,-1-9 16,1 1-16</inkml:trace>
  <inkml:trace contextRef="#ctx0" brushRef="#br0" timeOffset="31172.16">4438 8734 0,'0'0'15,"-9"26"-15,-8 67 16,-8 69-16,25 84 16,25 27-16,1 16 15,8-9-15,-9 1 16,1 17-1,-9-18-15,-9 1 16,-8 25-16,0-17 16,-17 26-16,0 0 15,-8 33-15,-1 18 16,-8-17-16,0-26 16,0-26-16,-8-24 15,7-52 1,10-34-16,-1-51 15,1-17-15,-1-26 16,1-33-16,8-26 16,8-17-16,-8-8 15,0-18 1,0-8-16,-17-26 16,-9-25-16,-8-25 15,-17-52-15,0-8 16,8 17-16,1-17 15,8 26-15,17 41 16,8 27-16,17 16 16,1 26-1,-1 0-15,9 17 16,43 51-16,0 0 16</inkml:trace>
  <inkml:trace contextRef="#ctx0" brushRef="#br0" timeOffset="31769.53">4199 14942 0,'17'0'16,"26"17"-16,25-8 15,0-1 1,-8-16-16,-1-1 16,-7-16-16,7-9 15,-8-9-15,-8-8 16,-9 0-16,-17 9 16,0-1-16,-17 9 15,0 9 1,0 8-16,0 17 15,-17 0-15,0 34 16,-17 51-16,8 25 16,18-25-16,8-34 15,0-17-15,-9-25 16,-8-9 0,-8-26-16,-35-33 15,-17-26-15,1 0 16,-1 8-16,0 9 15,18 0-15,-1 0 16,1 0-16,-1 17 16,0 17-16,1 9 15,16 25 1,0 0-16,9 17 16,9 17-16,-1 8 15,18 1-15,25 8 16,25 0-16,27-9 15,16-16-15,17-18 16,17-16 0,-17-9-16,-8-9 15,-26 1-15,-8-1 16,-18 9-16,-25 0 16,1 17-16,-18 0 15,-9 9-15,-25 50 16,-26 69-1,-8 33-15,9 1 16,7 8-16,10-42 16,25-77-16</inkml:trace>
  <inkml:trace contextRef="#ctx0" brushRef="#br0" timeOffset="36393.53">23875 5647 0,'0'0'0,"0"0"16,0 0-16,0 0 16,0 0-16,0 8 15,0 1-15,0-1 16,0 9-1,0-8-15,0 8 16,9 0-16,-1 0 16,1 17-16,16 9 15,1 25-15,17 8 16,-1 43-16,9 17 16,-17 17-16,-8 26 15,-18-17 1,-25-9-16,-25 25 15,-26-25-15,-35 0 16,-24 0-16,-10-25 16,1-9-16,-9-25 15,18-1-15,7-8 16,27-8-16,24-18 16,18-16-1,17-9-15,9-9 16,-1-8-16,9 0 15,9 0-15,-1 0 16,1 0-16,8 17 16,8 0-16,1-8 15,16-1 1,1 1-16,16-18 16,18-16-16,0-9 15,16-17-15,9-9 16,9-16-16,-9-18 15,0-8-15,1-8 16,-1-1 0,-9-42-16,1-17 15,-26 25-15,0-25 16,-25-8-16,-18 42 16,-8 8-16,-8-16 15,-1-1-15,1 18 16,-1 7-1,1-16-15,-1-8 16,1 25-16,-1 25 16,1 9-16,-1 0 15,9 17-15,0 9 16,0 16-16,0 9 16,0 0-16,0 17 15,0 0 1,0 0-16,9 0 15,-1 0-15,1 17 16,16 26-16,1 59 16,8 51-16,-9 8 15,-16-8-15,0-8 16,-9-34-16,-9-35 16,0-8-1,-8 0-15,0 17 16,-17 17-16,0-8 15,-8 16-15,-18 35 16,0 17-16,9-26 16,0-9-16,0-16 15,0-26 1,0-17-16,-17 0 16,0-9-16,-18 1 15,1 8-15,9 8 16,16 1-16,9-17 15,8-1-15,18-16 16,16-18-16,1-16 16,8-1-1,0 1-15,8-9 16,9 0-16,17-17 16,17-26-16,26-50 15,17-27-15,8-41 16,0-26-16,0 0 15,1 0 1,-18 25-16,-9 34 16,1-25-16,-17 17 15,-18 43-15,-8-1 16,-8 1-16,-9 8 16,-17 8-16,-9 9 15,1 26 1,-1 7-16,9 10 15,0 8-15,0 8 16,0 1-16,0 8 16,0 0-16,0 0 15</inkml:trace>
  <inkml:trace contextRef="#ctx0" brushRef="#br0" timeOffset="37123.64">23773 6387 0,'0'0'16,"0"0"-1,9 0-15,-1 17 16,9 17-16,9 8 16,-1 9-16,9 9 15,0 17-15,0 16 16,9 18-16,-9 42 16,0 34-16,-17 59 15,-8 44 1,-26-10-16,8 52 15,1 42-15,-1-42 16,9-26-16,9 60 16,-9 25-16,0-51 15,0-8-15,-17 25 16,-17 17 0,-9-8-16,0-43 15,-33 34-15,-1 9 16,-8-1-16,-34 197 15,110-511-15,-42 119 16,-34 85-16,8-42 16,-59 67-16,-17 60 15,144-331 1,-33 16-16,-154 69 16,-128 85-16,290-162 15,-102 59-15,-86 9 16,-50 0-16,-86 17 15</inkml:trace>
  <inkml:trace contextRef="#ctx0" brushRef="#br0" timeOffset="38432.64">19872 15793 0,'-17'0'16,"-85"-9"-16,-179-25 16,-60 17-16,315 9 15,-84-9-15,-78 8 16,-50-8-16,-26 0 15,0 17 1,34 17-16,25 0 16,-8 17-16,-8 0 15,25 26-15,0 16 16,17 9-16,0-8 16,-8-18-16,-9-16 15,-25-18 1,8 1-16,17-9 15,8 9-15,-16-9 16,8-9-16,0 1 16,-25-1-16,8-16 15,-26 8-15,-8 0 16,9 8-16,8 9 16,0 0-1,8 0-15,26 9 16,9-1-16,25 1 15,-17-1-15,17 1 16,18-9-16,-10 0 16,9-9-16,35 1 15,7-9 1,1-9-16,9 1 16,7-9-16,18 0 15,9 0-15,16 0 16,17 8-16,1 1 15,-1 8-15,9 0 16,9 0 0,-1 0-16,9 0 15,0 0-15,0 0 16,0 0-16,0 0 16,9 0-16,-1-9 15,18 1-15,-1 8 16,18 0-1,0 0-15,16 0 16,1 0-16,17 17 16,16 17-16,26 17 15,18 0-15,-18 8 16,0-8 0,9-8-16,-9-18 15,-17 1-15,9-18 16,17-8-16,-17-8 15,-18-1-15,-7 1 16,-10-9-16,-8 0 16,1 0-16,-18 0 15,-9 8 1,-8-8-16,-17 0 16,0 9-16,-8 8 15,-9 0-15,0-9 16,-26 1-16,-16-18 15,-9-8-15,-26-8 16,-25-1-16,-9-8 16,17 17-1,-8 9-15,0-1 16,-17 1-16,8 8 16,17 0-16,9 8 15,0-8-15,0-8 16,0-1-16,-9 0 15,17 1 1,-8-1-16,-9-16 16,-25-9-16,8 0 15,1 0-15,16 0 16,0 17-16,18 0 16,-1 17-1,17 0-15,9 17 16,9 0-16,16 0 15,0 8-15,9-8 16,9 9-16,-1-9 16,9 0-16,0 0 15,0 0-15,9 8 16,8 9 0,17 9-16,26 8 15,33 17-15,27 0 16,24 8-16,27 9 15,-1 9-15,-17-9 16,-16-8-16,-35-26 16,-34-17-1,-17-26-15,0-59 16,-34 17-16</inkml:trace>
  <inkml:trace contextRef="#ctx0" brushRef="#br0" timeOffset="39136.03">22981 6072 0,'0'0'16,"0"0"-16,0 0 16,8 0-16,10 0 15,7 0-15,18 0 16,8 0-16,0-8 16,8-1-16,-7 9 15,-1-8 1,0-1-16,-9 1 15,-8-1-15,1 1 16,7-1-16,1-25 16,16-42-16,1-26 15,-26 25 1,-17 34-16,0 9 16,-8 17-16,-9 17 15,8 17-15,1 51 16,16 35-16,1-1 15,8 0-15,0-26 16,0-25-16,-26-34 16</inkml:trace>
</inkml:ink>
</file>

<file path=ppt/ink/ink12.xml><?xml version="1.0" encoding="utf-8"?>
<inkml:ink xmlns:inkml="http://www.w3.org/2003/InkML">
  <inkml:definitions>
    <inkml:context xml:id="ctx0">
      <inkml:inkSource xml:id="inkSrc0">
        <inkml:traceFormat>
          <inkml:channel name="X" type="integer" max="3976" units="cm"/>
          <inkml:channel name="Y" type="integer" max="2240" units="cm"/>
          <inkml:channel name="T" type="integer" max="2.14748E9" units="dev"/>
        </inkml:traceFormat>
        <inkml:channelProperties>
          <inkml:channelProperty channel="X" name="resolution" value="135.2381" units="1/cm"/>
          <inkml:channelProperty channel="Y" name="resolution" value="135.75757" units="1/cm"/>
          <inkml:channelProperty channel="T" name="resolution" value="1" units="1/dev"/>
        </inkml:channelProperties>
      </inkml:inkSource>
      <inkml:timestamp xml:id="ts0" timeString="2020-08-25T16:33:14.494"/>
    </inkml:context>
    <inkml:brush xml:id="br0">
      <inkml:brushProperty name="width" value="0.05292" units="cm"/>
      <inkml:brushProperty name="height" value="0.05292" units="cm"/>
      <inkml:brushProperty name="color" value="#FF0000"/>
    </inkml:brush>
  </inkml:definitions>
  <inkml:trace contextRef="#ctx0" brushRef="#br0">21857 6923 0,'8'0'0,"26"0"0,51-9 15,60 1-15,17-9 16,-9 0-1,-8-9-15,8 1 16,18-18-16,16 1 16,18-1-16,8 0 15,8-8-15,9 0 16,0 9-16,17-1 16,26 9-16,8 9 15,-17-9 1,8 8-16,26 1 15,-17 8-15,-25 0 16,-17 17-16,-9 0 16,-26 8-16,-34 9 15,-25 0-15,-34 9 16,-26-1-16,-25 1 16,-18-9-1,-16-9-15,-9 1 16,-9-1-16,-8 1 15,0-1-15,-8 9 16,-18 0 0,-25 17-16,-34 17 0,-43 0 15,-34-8 1,-34-9-16,-8 0 16,-17-8-16,-61-1 15,-16-8-15,0-8 16,-68-9-16,-9 0 15,17 8-15,-8-8 16,-34-8-16,-35-1 16,18 9-1,17 9-15,33-1 16,61 9-16,8 0 16,34 9-16,34-1 15,25-16-15,69-9 16,42 8-16,26-8 15,26 0 1,16 0-16,17 0 16,1 0-16,16 0 15,35-17-15,127-25 16,111-18-16,103-8 16,67 9-16,86 24 15,59 27 1,-8 16-16,-43 18 15,26 34-15,-69 16 16,-67-16-16,-35-1 16,-51 1-16,17-9 15</inkml:trace>
  <inkml:trace contextRef="#ctx0" brushRef="#br0" timeOffset="968.93">1346 6897 0,'0'0'0,"0"0"16,8 0-16,18 0 15,16 0-15,44 9 16,24-9-16,-16 0 16,17-9-1,34 1-15,51-1 16,59-8-16,52-8 16,50-1-16,35-8 15,9-17-15,24-8 16,35 7-16,52 18 15,7 17 1,-8 9-16,9 8 16,-35 0-16,-33 0 15,-9 0-15,-26 0 16,-68-9-16,-42 1 16,-60-1-16,-34 1 15,-34 8-15,-60 0 16,-34 0-1,-42 8-15,-18-8 16,-16 0-16,-26 0 16,-77 26-16,-102 8 15,-102 8 1,-68 10-16,-52-10 16,-67-8-16,-26 0 15,-26 0-15,-8 0 16,34 9-16,-43-1 15,18 9-15,16 26 16,1 16-16,16 1 16,60-26-16,85-17 15,9-9 1,34-8-16,25-8 16,1-1-16,-26 1 15,-9 8-15,-42 0 16</inkml:trace>
  <inkml:trace contextRef="#ctx0" brushRef="#br0" timeOffset="5271.63">20221 15129 0,'43'-8'0,"119"-1"15,170-8 1,0 0-16,-42 0 16,33 0-16,18-17 15,25 9-15,9-1 16,17 1-16,34-9 15,0 17-15,0 8 16,51 18-16,0 16 16,-9 9-1,-8 9-15,8-1 16,18 1-16,-43 8 16,17 0-16,0 26 15,-34-9-15,-60-26 16,9 9-16,-35-8 15,-76-9 1,-25 0-16,-1 0 16,-33-9-16,-60-8 15,-43-8-15,-42-1 16,-35-8-16,-25 0 16,-34 0-16,-119-8 15,-94-1-15,-68 9 16,-77 0-1,-9-8-15,10-1 16,-52 1-16,-51-9 16,34-9-16,-17-8 15,-77 9-15,17-1 16,-8 9-16,-60-8 16,-84 8-1,16 0-15,17-17 16,-17-9-16,68 1 15,-17-10-15,18 1 16,24 0-16,52 0 16,68 17-16,60-8 15,25-1-15,43 9 16,59 9 0,77 8-16,60 0 15,43 8-15,41 9 16,27 0-16,16 0 15,1 0-15,25 0 16,68-8-16,94-1 16,110 18-1,78-1-15,8 1 16,33-9-16,61 0 16,67-9-16,1-16 15,17-9-15,8 17 16,34 0-16,35 25 15,7-8 1,10 9-16,67 16 16,-42 18-16,-26 16 15,52 1-15,-111 8 16,42 8-16,-42 9 16,-137 26-16,-34 0 15,-59-1-15,-34 1 16,-86 8-1,-59-17-15,-42-17 16,-44-34-16,-50-17 16,-26-26-16,-17 1 15,-51-18-15,-77-8 16,-162-51-16</inkml:trace>
  <inkml:trace contextRef="#ctx0" brushRef="#br0" timeOffset="7344.12">2879 16949 0,'26'0'0,"76"17"16,128 0-16,76 9 16,18-18-16,25 1 15,26-18-15,0 1 16,-9-1-16,-17 9 15,18 0-15</inkml:trace>
  <inkml:trace contextRef="#ctx0" brushRef="#br0" timeOffset="7993.6">9037 16958 0,'34'0'15,"60"17"-15,42 17 16,1 0-16,-35 8 15,-34-8-15,-25 9 16,-26-17-16,-9 8 16,-25 17-1,-60 8-15,-50 26 16,-52 17-16,-51 9 16,-26-9-16,-25-17 15,-25-17-15,-27 0 16,-7-9-1,-18-8-15,-17 1 0,9-1 16,8-9 0,-25 1-16,-17-18 15,33-8-15,10-8 16,16-1-16,17-16 16,0-1-16,9-16 15,17-9-15,26-9 16,42 1-1,51-1-15,42 0 16,18 9-16,34 0 16,42 0-16,9 9 15,26-1-15,25-16 16,25-26-16,44-9 16,67 1-1,43 8-15,59 8 16,44 9-16,50 9 15,34-1-15,26 1 16,25-1-16,26-8 16,43-17-16,-1 8 15,27 18 1,16 16-16,-9 1 16,18-1-16,-26 18 15,-34 8-15,-25 17 16,-35 17-16,-25 0 15,-34 0-15,-77-26 16,-60-25-16,-67-25 16,-103 16-16</inkml:trace>
  <inkml:trace contextRef="#ctx0" brushRef="#br0" timeOffset="12394.33">27334 1293 0,'0'0'0,"0"0"0,0 0 15,0 0 1,0 8-16,0-8 16,0 9-16,0-1 15,0-8-15,0 9 16,0-9-16,0 8 15,0-8-15,0 17 16,0 0 0,-9 17-16,0 17 15,1 9-15,-1-1 16,1 1-16,-1 8 16,18 0-16,-1-9 15,1 1-15,-1 8 16,18-8-1,17-1-15,16 1 16,1 8-16,17 0 16,8-9-16,8-8 15,18 0-15,0-8 16,8-18-16,-17-8 16,-8-8-16,-9-9 15,-17-9 1,-17 1-16,-16-1 15,-1 1-15,-17-1 16,0-8-16,-17-8 16,0 8-16</inkml:trace>
  <inkml:trace contextRef="#ctx0" brushRef="#br0" timeOffset="12640.04">27700 1939 0,'0'0'15,"0"0"-15,0 0 16,0 0-16,0 0 16,8 0-16,1 0 15,16-8-15,18-1 16,34-17-1,42-16-15,9-9 16,8 17-16,-34 0 16,-34 0-16,-25 17 15,-26-17-15,-9 17 16</inkml:trace>
  <inkml:trace contextRef="#ctx0" brushRef="#br0" timeOffset="13032.94">28356 1055 0,'17'0'0,"42"0"15,44 17-15,16 25 16,-8-16-1,-43-1-15,-17-8 16,-17-8-16,-17 8 16,0-17-16,0 8 15,0 9-15,9 17 16,16 34-16,18 34 16,8 9-16,0-1 15,0 9 1,-17-17-16,-17-33 15,-8-27-15,-9-16 16,-9-1-16,-8-16 16,0-1-16,0-8 15,-34-34-15,-51-51 16,-26-68 0,-67-119-16</inkml:trace>
  <inkml:trace contextRef="#ctx0" brushRef="#br0" timeOffset="13417.68">29165 765 0,'8'0'16,"9"0"-16,17 0 15,26 17-15,25 9 16,9 8 0,8 25-16,0-25 15,-16 9-15,-18 0 16,-9-26-16,-8 8 15,-8 1-15,-9-1 16,-17-8-16,-8 0 16,-18 26-1,-16 59-15,-27 25 16,1 1-16,-8 8 16,16-9-16,18-42 15,-1-33-15,18-27 16,-1 1-16,1-9 15,-1-9-15,9 1 16,0-9 0,9 0-16,8-9 15,17 1-15,25-9 16,26-26-16,-33 9 16</inkml:trace>
  <inkml:trace contextRef="#ctx0" brushRef="#br0" timeOffset="13868.18">30357 1335 0,'9'-8'0,"-1"-18"15,1 1-15,16-9 16,1 0-16,0-34 16,8-9-16,8-8 15,-8 8-15,-8 18 16,-1-1-16,-8 18 16,0-9-1,9 17-15,-9 0 16,0 17-16,9 17 15,-1 0-15,1 17 16,16 34-16,1 85 16,8 26-16,-17 16 15,-17-33 1,-8-52-16,-9-33 16,0-18-16,0-16 15,0-9-15,0-9 16,0-8-16,-9-8 15,-16-9-15,-27-26 16,-16-8-16,0 0 16,-8 17-1,7 17-15,18 0 16,26 9-16,8 8 16,8 0-16,9 0 15,26 0-15,76 17 16,94 8-16,51 35 15,8 25-15,-25 17 16,-17 17 0,77 76-16</inkml:trace>
  <inkml:trace contextRef="#ctx0" brushRef="#br0" timeOffset="16046.42">23884 1658 0,'0'0'16,"0"0"-1,-17 0-15,-17-8 16,-26-9-16,-25-9 16,-9-16-16,-8-1 15,-9-8-15,-25-8 16,-26-9 0,-25 8-16,-35 1 15,-16-1-15,-18-8 16,-8 0-16,-25-9 15,8 26-15,-9 9 16,-8-9-16,8 8 16,1 18-16,-1-18 15,-42 1 1,8-9-16,26 0 16,8 8-16,1 1 15,-35 8-15,-17 0 16,-8 8-16,-17 1 15,-9-1-15,0 9 16,-16 9 0,-18-18-16,-9 26 15,-16 0-15,-9 0 16,-8 9-16,8 16 16,-17-8-16,0 0 15,8 9-15,1-1 16,-9-16-16,0 8 15,8 8 1,10 18-16,-18-1 16,-239 35-16,103-9 15,187-26-15,-94 9 16,69-8-16,-17 16 16,-9 26-16,34-16 15,34 24 1,-8-16-16,-1-9 15,35 0-15,17 8 16,8 1-16,9 16 16,25-16-16,26-1 15,9 9 1,59-8-16,17 8 16,25-8-16,18-1 15,34 1-15,8-1 16,-25 43-16,25 0 15,9 9-15,17 50 16,17-24-16,8-1 16,17 25-1,1-16-15,16-1 16,1 18-16,8-26 16,8 0-16,9 17 15,26-25-15,-1-18 16,1 43-16,16-16 15,18-1 1,25 17-16,26 0 16,34 17-16,-9 26 15,43-9-15,8-17 16,9-34-16,17-17 16,43 8-16,42 1 15,-26-26 1,52 0-16,17-8 15,-9-1-15,26 1 16,-9-26-16,-8-17 16,-1 8-16,35-8 15,17 1-15,-34 7 16,8-25-16,43-8 16,25-9-1,9-17-15,0-9 16,8 9-16,9 9 15,-8-1-15,8 18 16,8 8-16,1 0 16,-26-9-1,17-16-15,8-9 16,1 0-16,8-9 16,8 1-16,1-9 15,8 0-15,-17 8 16,25-16-16,1-9 15,-52 0 1,35-9-16,-26-8 16,-26 0-16,35-8 15,-44 8-15,18 0 16,9 0-16,8 0 16,8-9-16,-42-8 15,0-34-15,-9-25 16,-8-1-16,-8 9 15,-27-17 1,-7-26-16,-27-8 16,-16-17-16,-26-17 15,-8-9-15,-18-8 16,-33 0 0,-26-17-16,-34 0 15,8-9-15,-17-25 16,-25-8-16,-17-52 15,-26 9-15,-17-9 16,-25-25-16,-26 42 16,-43 43-16,-16 25 15,-26 9-15,-17 0 16,-43-25 0,-34-35-16,-17 0 15,-17-16-15,-16 25 16,-27 25-16,-25-8 15,0 76-15,-9 52 16,-59 16-16,17 43 16,-341 68-16,231 0 15,212 43 1,-188 67-16,52 9 16,34 26-16,-102 67 15</inkml:trace>
  <inkml:trace contextRef="#ctx0" brushRef="#br0" timeOffset="25942.74">2922 8938 0,'0'0'0,"0"-8"0,-17-1 16,0 1-1,-18-18-15,1 9 16,0-8-16,0 8 15,0 0-15,0-9 16,-17 9-16,0 0 16,-9 0-16,1 0 15,-35 9 1,9 8-16,-17 0 16,-9 8-16,0 9 15,9 0-15,0 17 16,-9 0-16,9 0 15,8 9-15,26-1 16,-17 9 0,0 17-16,16 9 15,-16-9-15,17 8 16,-9 9-16,9 0 16,17 1-16,-8 24 15,-1 9-15,9 17 16,-9 9-1,18 8-15,-1 34 16,17 0-16,9 9 16,9-1-16,16-8 15,9 9-15,-17 8 16,17 0-16,-8 17 16,8-25-1,0 16-15,9 1 16,16-17-16,-16-1 15,16 18-15,-16 8 16,8-34-16,9-17 16,-1-34-16,26 0 15,0 17 1,18-8-16,-18-26 16,8 0-16,35 0 15,0 9-15,0-18 16,16 9-16,18 17 15,8 1-15,-8-18 16,-17-26-16,-9-16 16,-8-1-1,-26-16-15,-8-9 16,8 0-16,9-9 16,-9 1-16,-8 8 15,42 17-15,128 94 16</inkml:trace>
  <inkml:trace contextRef="#ctx0" brushRef="#br0" timeOffset="28246.87">1721 9670 0,'0'0'16,"0"0"-16,8 0 16,9 0-16,51 8 15,26-8-15,25-8 16,18-18-16,7 1 15,18-18-15,9 1 16,24-10 0,1 1-16,26 0 15,-1 9-15,1 8 16,8 0-16,34-17 16,0 0-16,-9 8 15,43-16-15,1 8 16,-10 0-1,26 8-15,9 1 16,17 8-16,25 8 16,-8 1-16,-1 8 15,18 0-15,0 0 16,-9 8-16,-8-8 16,8 9-1,18 8-15,-10 0 16,-7 8-16,-18 1 15,26-9-15,42 8 16,-17 1-16,-16-9 16,16 8-16,9 1 15,0-1 1,8 9-16,26 0 16,-26 0-16,1 9 15,8-18-15,-9 1 16,26-9-16,-9 0 15,-8 17-15,43-9 16,-9 1 0,-34 8-16,34 0 15,17-17-15,-26 17 16,0-9-16,18-16 16,-18-1-16,-8 1 15,0-1-15,9 9 16,-1 9-16,-17-1 15,9 1 1,0-18-16,-25-8 16,-27 0-16,18 0 15,-25 0-15,-1 0 16,0 17-16,-25 0 16,25 0-16,-16 9 15,-18 8 1,26-9-16,-26 1 15,-8-18-15,8 1 16,-17-1-16,0 1 16,34-1-16,-33 9 15,-35 17-15,-60 0 16,-16 9-16,-9 8 16,-52-9-1,-24 1-15,-27-9 16,-33 0-16,-9 0 15,-17 0-15,-17 8 16,1 1-16,-1 8 16,-9 8-16,1 35 15,-9 50-15,-9 18 16,-8-9 0,-17 34-16,9 0 15,-1-8-15,1 33 16,-1 1-16,1 25 15,-9 26-15,0 16 16,0 10 0,-9-35-16,0-17 15,-8 0-15,0 0 16,9-8-16,8-9 16,8-51-16,9 17 15,0-17-15,9-25 16,-9 16-1,0-8-15,0-17 16,0-17-16,-9 17 16,-8 9-16,0-17 15,0-9-15,-9 25 16,-8 1-16,9-35 16,-9-16-16,0-1 15,-26-8-15,-25 0 16,-17 9-1,8 8-15,0-8 16,-8 8-16,-26 17 16,-8 17-16,-9 0 15,-17-17-15,1-9 16,-18-16-16,-9 8 16,9-9-1,-16 1-15,-27 0 16,-42-18-16,-34 1 15,25-18-15,-50 9 16,-1-17-16,43-25 16,-17-1-16,17-8 15,17 0 1,-17-8-16,-18 8 16,-7 8-16,16 9 15,-33 17-15,-1-8 16,34-1-16,-16-16 15,-27-18-15,10-8 16,-9-17 0,8-8-16,9 8 15,-17 0-15,-18 17 16,18 17-16,0 0 16,-17-9-16,25 1 15,17-1-15,-33-8 16,-10-8-1,10-1-15,7 1 16,-24-18-16,-10-8 16,35 0-16,-8 0 15,-35 8-15,9 9 16,42 0-16,-34 0 16,-17 17-16,1 0 15,-1 0 1,-9 0-16,-16 0 15,-9-8-15,-25 8 16,8-9-16,-8 1 16,-35-1-16,18-16 15,33-1-15,18-16 16,17-1 0,-18 1-16,10-1 15,16 9-15,17 0 16,-25-8-16,-9 8 15,9 8-15,25 9 16,-8 17-16,-1 17 16,35 0-1,34 9-15,-17-1 16,8 9-16,35-8 16,-27 8-16,44 8 15,-1 9-15,26 0 16,26-8-16,8-9 15,26-9 1,-26-16-16,17-26 16,-94-68-16</inkml:trace>
</inkml:ink>
</file>

<file path=ppt/ink/ink13.xml><?xml version="1.0" encoding="utf-8"?>
<inkml:ink xmlns:inkml="http://www.w3.org/2003/InkML">
  <inkml:definitions>
    <inkml:context xml:id="ctx0">
      <inkml:inkSource xml:id="inkSrc0">
        <inkml:traceFormat>
          <inkml:channel name="X" type="integer" max="3976" units="cm"/>
          <inkml:channel name="Y" type="integer" max="2240" units="cm"/>
          <inkml:channel name="T" type="integer" max="2.14748E9" units="dev"/>
        </inkml:traceFormat>
        <inkml:channelProperties>
          <inkml:channelProperty channel="X" name="resolution" value="135.2381" units="1/cm"/>
          <inkml:channelProperty channel="Y" name="resolution" value="135.75757" units="1/cm"/>
          <inkml:channelProperty channel="T" name="resolution" value="1" units="1/dev"/>
        </inkml:channelProperties>
      </inkml:inkSource>
      <inkml:timestamp xml:id="ts0" timeString="2020-08-25T16:33:48.009"/>
    </inkml:context>
    <inkml:brush xml:id="br0">
      <inkml:brushProperty name="width" value="0.05292" units="cm"/>
      <inkml:brushProperty name="height" value="0.05292" units="cm"/>
      <inkml:brushProperty name="color" value="#FF0000"/>
    </inkml:brush>
  </inkml:definitions>
  <inkml:trace contextRef="#ctx0" brushRef="#br0">5094 4482 0,'0'0'0,"0"0"16,0 0-16,0 0 16,0 0-16,0 0 15,0 0-15,0 0 16,0 0-16,-9 0 15,9 0-15,0 0 16,0 0 0,0 0-16,9 0 15,16 0-15,52 17 16,51 8-16,50 9 16,27 0-16,8 0 15,17 0-15,8 0 16,9-8-1,9-1-15,-9-25 16,-17-8-16,-26-9 16,1-9-16,-1-8 15,-8 0-15,-9 0 16,1 9-16,-9-1 16,-17 1-1,8-1-15,-17 9 16,-16 0-16,-27 9 15,-16 8-15,-26 0 16,-25 0-16,-9 8 16,-17 1-16,0-9 15,-17 0 1,0 0-16,-9 0 16,-25 17-16,-51 17 15,-51-9-15,-35 1 16,-25-18-16,-25-8 15,-17 0-15,-35-8 16,17 8 0,26 0-16,0-9 15,0 1-15,-17-9 16,0 0-16,9-9 16,17-8-16,-1 0 15,-8 0-15,-8 17 16,16 9-1,26 8-15,43 0 16,34 8-16,16 1 16,18-1-16,26 1 15,16-9-15,26 0 16</inkml:trace>
  <inkml:trace contextRef="#ctx0" brushRef="#br0" timeOffset="3911.21">22427 5426 0,'0'0'0,"0"0"15,0 0-15,0 0 16,9 0-16,16 8 15,1-8 1,17 9-16,-1-9 16,1-9-16,-9 1 15,8-1-15,1 1 16,0-1-16,-9-8 16,8 9-16,-8-9 15,0 0 1,0 8-16,-8 1 15,0-1-15,-9 1 16,0-1-16,0 1 16,8-1-16,1 1 15,-1-1-15,26 1 16,26-9 0,34 8-16,51-16 15,34 8-15,42-9 16,52 9-16,59 0 15,43 9-15,-26-9 16,-34 17-16,0 8 16,-25-16-16,0 8 15,-1 17 1,-33-9-16,-43 9 16,-51-8-16,-52-1 15,-7-8-15,-27 9 16,-16-1-16,-34 1 15,-9-9-15,-17 0 16,-17 0-16,0 0 16,0 0-1,-51-9-15,-69-16 16,-84-18-16,-60 9 16,-26 0-16,9 17 15,17 0-15,-25 9 16,-10-1-16,-16 1 15,-34-1 1,-26 1-16,-25-1 16,-60-8-16,-26 17 15,26 9-15,69-1 16,127 1-16,102-9 16,68 0-16,43 0 15,25 0 1,18 0-16,8 0 15,8 0-15,26 17 16,69 0-16,84-9 16,77 1-16,34-1 15,43 1-15,17-1 16,8 1-16,68 8 16,26 25-1,-25 9-15,-43 0 16,-77-17-16,-34-8 15,-9-18-15,-33 1 16,-35 8-16,-33-9 16,-44-8-16,-33 0 15,-34 0 1,-18 0-16,-8 0 16,-17 0-16,0 0 15,-17 0-15,0 0 16,0 0-16,0 0 15,0 0 1,0 0-16,-34-8 16,-68-9-16,-94-9 15,-102-16-15,-43-1 16,-16 9-16,-10 0 16,44 17-16,76 9 15,42 8-15,44 8 16,24 1-16,18 8 15,0 0 1,17 0-16,25 0 16,0 0-16,18 0 15,16-9-15,17 1 16,1-1-16,16 1 16,1-9-16,-1 0 15,9 0 1,0 0-16,0 0 15,0 0-15,0 0 16,0 0-16,0 0 16,0 0-1,0 0-15,-8 8 0,8-8 16,-9 0-16,1 0 16,-1 9-1,1-9-15,-1 8 16,1-8-16,-9 0 15,8 9-15,1-9 16,-1 0-16,9 0 16,-8 0-16,8 0 15,0 0 1,0 0-16,0 0 16,0 0-16,0 0 15,0 0-15</inkml:trace>
  <inkml:trace contextRef="#ctx0" brushRef="#br0" timeOffset="41947.89">13841 9304 0,'0'0'15,"0"0"-15,17 0 16,35 0 0,67-9-16,34 1 15,17-18-15,-16 1 16,8-1-16,16-16 16,35-1-16,34 9 15,52 0-15,50 17 16,0 26-16,17 16 15,18 9 1,-18 0-16,-8-8 16,-9-9-16,-43-17 15,-50-17-15,-43-9 16,-26-8-16,-33 0 16,-18 0-16,-25 17 15,-26 0 1,-26 9-16,-16-1 15,-9 9-15,-17 0 16,0 0-16,-17 0 16,0 0-16,0 0 15,0 0-15,0 0 16,0 0-16,-25 0 16,-18 9-1,-34-1-15,-25 1 16,-17-1-16,-9 1 15,-8-9-15,8 0 16,-17 0-16,-8 0 16,-17 0-1,-18 0-15,-8 0 16,-8 8-16,-1 1 16,-16-1-16,-26-8 15,-9-8-15,1-1 16,-9-8-16,-9 0 15,-8 17-15,9 9 16,16 8 0,26 0-16,26 0 15,16 8-15,26-8 16,26 9-16,34-9 16,25-9-16,26 1 15,9-1-15,16-8 16,1 0-1,16 0-15,1 0 16,-1 0-16,9 0 16,0 0-16,9 0 15,42 0-15,59 9 16,86-1-16,43 1 16,16-1-1,9 9-15,0-8 16,9-1-16,0 1 15,-1-1-15,18-16 16,16-1-16,-16 9 16,-9 0-16,26 9 15,-9-1 1,0 1-16,-17-1 16,-17 1-16,9-1 15,-26-8-15,-51 0 16,-26 0-16,0 0 15,-16 0-15,-27 0 16,-16 0-16,-34 0 16,-18 0-1,-16 0-15,-18 0 16,-7 0-16,-18 0 16,0 0-16,0 0 15,0 0-15,-18 0 16,-41 0-16,-43 9 15,-35-9 1,-24-9-16,-10-8 16,-16-8-16,-26-1 15,8-8-15,1 0 16,17 0-16,-9 0 16,-9 0-16,-8 0 15,-17 0-15,0 0 16,-17 17-1,-42 0-15,-52 0 16,9 9-16,8-9 16,26 0-16,51 8 15,43 9-15,42 0 16,34 0-16,17 0 16,18 0-1,7 0-15,1 0 16,-26 0-16,-8-17 15,60 9-15</inkml:trace>
  <inkml:trace contextRef="#ctx0" brushRef="#br0" timeOffset="45586.33">5869 8513 0,'0'0'16,"0"0"-16,0 0 16,-17 0-16,-9 0 15,-16 0 1,-44 8-16,-33 9 15,-9 0-15,-25 0 16,0 26-16,-18 17 16,-25 25-16,9 17 15,0 25-15,33 1 16,35-26 0,0 8-16,8 9 15,17 1-15,1-10 16,-1 9-16,0 0 15,-8 9-15,0 8 16,0 17-16,-18 26 16,18-1-16,9 1 15,24-1 1,10-8-16,25 17 16,17 9-16,25 0 15,18-1-15,25 18 16,26 8-16,8 17 15,8 0-15,18 17 16,17 1 0,0-10-16,-9-16 15,17-18-15,0-7 16,9-18-16,26 17 16,8-17-16,-9-17 15,17 8 1,1-24-16,8-10 15,8-8-15,-8-17 16,8-8-16,-25-26 16,26 8-16,8 9 15,8 1-15,0-18 16,18-9-16,-9-8 16,8 0-1,-8-8-15,0-9 16,0-17-16,-17-26 15,-8-16-15,-26-26 16,8-9-16,-17-8 16,-16 9-1,25-1-15,-9 1 16,0-1-16,18-8 16,-9-17-16,-9-8 15,-8 7-15,-9 10 16,9-18-16,-9 1 15,-8-18-15,-17 1 16,0-1 0,-9 18-16,0-26 15,9-17-15,-9-9 16,0 17-16,-8-8 16,-9-17-16,-8 9 15,-17 8-15,-1-34 16,-16 17-1,-9 8-15,0-17 16,-17-8-16,0 17 16,-8-8-16,-9 8 15,-17 8-15,0-8 16,0-26-16,-17 9 16,-9-17-1,-8-17-15,-8 8 16,-9-8-16,-9 9 15,9 16-15,0-8 16,8 9-16,-8-1 16,-9-17-16,-8 1 15,-8-1 1,-10 1-16,1 8 16,0 8-16,8 9 15,-8 8-15,-9 9 16,1 0-16,8 17 15,-9 8-15,0 18 16,-17-9-16,-25-9 16,-9 1-1,-8-9-15,0 8 16,-1-8-16,10 17 16,7 8-16,10 9 15,-10 9-15,1-9 16,0 8-16,-1-8 15,-7 9 1,-10 16-16,1 1 16,-9-1-16,-17 9 15,0-8-15,-16-1 16,16 9-16,-17 17 16,-9 0-16,-8 0 15,-8 25 1,-9 9-16,0 0 15,8 17-15,-8 9 16,-25 25-16,-1 17 16,18 9-16,34-18 15,33 1-15,1 8 16,-1 8 0,18 9-16,17-8 15,17-9-15,16 0 16,18 0-16,9 17 15,16 9-15,17 25 16,26-60-16</inkml:trace>
  <inkml:trace contextRef="#ctx0" brushRef="#br0" timeOffset="53210.32">22921 8879 0,'0'0'0,"0"0"16,0 0-16,0 0 16,-8-9-16,-1 1 15,1-1-15,-9 1 16,0-1-16,0 1 15,-9-1 1,-25 9-16,-34 0 16,-26 17-16,-8 0 15,-17 17-15,8 0 16,0 26-16,-17 25 16,0 8-16,9 9 15,-9 9 1,9 16-16,34-16 15,0 8-15,-18 26 16,1 25-16,-9 51 16,18 9-16,24-43 15,18 8-15,17 1 16,9 25-16,16 17 16,9 0-1,9 0-15,8 9 16,-9 59-16,9 0 15,9 68-15,8 43 16,8-26-16,1-93 16,16-26-1,1-42-15,16-52 16,18 1-16,17-26 16,25-17-16,26 9 15,8-9-15,18-17 16,24 0-16,35 17 15,17 9-15,9-18 16,8 9-16,-17 0 16,-17-25-1,0-26-15,9-17 16,-10 0-16,10-26 16,-9-33-16,34-26 15,26-26-15,8 1 16,0-9-16,0-17 15,26-26 1,-18-16-16,1-1 16,-9 1-16,-17-1 15,-34-8-15,-17-26 16,-8-33-16,8-35 16,-35-8-16,1-26 15,-8-16 1,-18-18-16,9 1 15,-17 16-15,-60 34 16,-17 9-16,-25-17 16,-26 0-16,-26 0 15,-25 0-15,-8-9 16,-18-25-16,-16-17 16,-18 0-1,-17-1-15,-8 35 16,-9 26-16,-16 25 15,-18 25-15,-17 26 16,-42 0-16,-9 17 16,-9 8-16,-16-8 15,-26-17 1,0 8-16,17 18 16,8-1-16,-25 9 15,-9 17-15,-8 26 16,-51 8-16,-34 8 15,-17 9-15,-26 0 16,-17 17 0,8 34-16,18 43 15,25 33-15,60 18 16,17 50-16,25 43 16,35 34-16,59 1 15,68 24-15,26 86 16,17 34-16</inkml:trace>
</inkml:ink>
</file>

<file path=ppt/ink/ink14.xml><?xml version="1.0" encoding="utf-8"?>
<inkml:ink xmlns:inkml="http://www.w3.org/2003/InkML">
  <inkml:definitions>
    <inkml:context xml:id="ctx0">
      <inkml:inkSource xml:id="inkSrc0">
        <inkml:traceFormat>
          <inkml:channel name="X" type="integer" max="3976" units="cm"/>
          <inkml:channel name="Y" type="integer" max="2240" units="cm"/>
          <inkml:channel name="T" type="integer" max="2.14748E9" units="dev"/>
        </inkml:traceFormat>
        <inkml:channelProperties>
          <inkml:channelProperty channel="X" name="resolution" value="135.2381" units="1/cm"/>
          <inkml:channelProperty channel="Y" name="resolution" value="135.75757" units="1/cm"/>
          <inkml:channelProperty channel="T" name="resolution" value="1" units="1/dev"/>
        </inkml:channelProperties>
      </inkml:inkSource>
      <inkml:timestamp xml:id="ts0" timeString="2020-08-25T16:35:18.257"/>
    </inkml:context>
    <inkml:brush xml:id="br0">
      <inkml:brushProperty name="width" value="0.05292" units="cm"/>
      <inkml:brushProperty name="height" value="0.05292" units="cm"/>
      <inkml:brushProperty name="color" value="#FF0000"/>
    </inkml:brush>
  </inkml:definitions>
  <inkml:trace contextRef="#ctx0" brushRef="#br0">6959 204 0,'0'0'0,"0"0"0,0 0 16,-8 0 0,-35 9-16,-25-9 15,-43 17-15,-8 8 16,0-8-16,-9 17 15,-9 9-15,-7-1 16,7 1-16,1 8 16,0-26-1,8 18-15,17-9 16,1 0-16,-18 17 16,-17-9-16,-34 26 15,-25 17-15,-60 26 16,0 8-16,17 0 15,0 17 1,0 9-16,-9 16 16,-17 26-16,1 18 15,16-1-15,9 25 16,9 9-16,-35 35 16,26 7-16,34-16 15,17 8-15,26-25 16,0 25-1,8 17-15,60-8 16,8 16-16,17 18 16,26 17-16,-8 25 15,16 85-15,43 51 16,0-85 0,0 18-16,0 7 15,0 1-15,0-60 16,0-42-16,0 42 15,0 17-15,0-67 16,0-18-16,0-221 16,43 297-1,-1-67-15,18-17 16,-18-18-16,9 10 16,35 16-16,-1-9 15,17-16-15,-8 34 16,8-9-16,-17-51 15,26 34-15,0-25 16,-18-18 0,27 1-16,-10-26 15,18 0-15,0-8 16,8 0-16,34 8 16,-16-9-16,16 9 15,35 26-15,25 17 16,-9-52-1,-34-67-15,1-52 16,8-25-16,17-17 16,25-25-1,35-9-15,8-26 0,-26 9 16,60 0-16,26 9 16,-26 8-1,18-9-15,16-8 16,-17-25-16,0-18 15,9-16-15,0-9 16,-1-9-16,18 1 16,0-1-1,-18 1-15,1 16 16,17 1-16,-17-9 16,-26-34-16,0-17 15,-17-9-15,-8-25 16,8-34-16,-34 0 15,25-17-15,-7-9 16,-1-25-16,0 8 16,0-25-1,17-26-15,-43 18 16,27-69-16,-35 0 16,-60 26-16,9-42 15,-17-35-15,-34-8 16,-26 25-16,-17-17 15,-34-16 1,-25-44-16,-18-7 16,-8-10-16,-17-7 15,-17-10-15,-8-16 16,-26 0-16,-9 8 16,-25 0-16,-9 18 15,0-10 1,-16 1-16,-35 0 15,-8 34-15,8 16 16,-17 27-16,0 67 16,-8 0-16,-26 1 15,17 59-15,-25 8 16,8 26 0,-17 8-16,-9 9 15,1 51-15,-26-9 16,8 18-16,-8 42 15,-25-17-15,-18-17 16,26 33-16,-17 1 16,8 9-1,-8-9-15,17 25 16,34 26-16,-17 17 16,-8 17-16,-18 34 15,1 17-15,-18 0 16,-17 9-16,1 25 15,-18 0 1,-17 34-16,-33 8 16,50 1-16,102-1 15,9 44-15,-76 67 16</inkml:trace>
  <inkml:trace contextRef="#ctx0" brushRef="#br0" timeOffset="4656.95">29327 5332 0,'0'0'0,"0"0"0,0 0 16,0 0-16,8 0 15,-8 9-15,0-9 16,9 0 0,-9 8-16,0-8 15,0 0-15,0 0 16,0 0-16,8 0 15,-8 9-15,9-9 16,-1 8-16,1 1 16,-1 8-1,18 0-15,25 17 16,26-9-16,-1 1 16,1-18-16,-9-16 15,-8-1-15,-9-8 16,0-8-16,-17-9 15,-8-9 1,-18 1-16,-42-1 16,-26 1-16,-42 16 15,-17 26-15,25 26 16,9 25-16,8 0 16,18 8-16,16 1 15,18-1-15,25 1 16,17-9-16,25 0 15,26-8 1,26-26-16,17-26 16,8-25-16,-8-9 15,-18 1-15,-16-9 16,-17 8-16,-35 9 16,-8 17-16,-17 0 15,-25 9 1,-35-9-16,-25 17 15,17 17-15,17 0 16,17 0-16,8-9 16,18 9-16,8-8 15,17 8-15,42 0 16,61-9-16,24-16 16,1-9-1,-26-9-15,-16-8 16,-35 0-16,-26 17 15,-16 0-15,-18 17 16,-8-8-16,-42-1 16,-69 1-16,-59 16 15,8 26 1,17 0-16,34 0 16,35 0-16,25 0 15,34 0-15,17 0 16,25 9-16,43-1 15,60-24-15,34-36 16,8-24-16,-25-1 16,-43 9-1,-34 0-15,-25 17 16,-18 9-16,-16 8 16,-9 0-16,-9 8 15,-25 43-15,-8 34 16,8-16-16,8-10 15,18-16 1,25-1-16,17 1 16,25-1-16,44 9 15,50-8-15,17-18 16,-33-16-16,-78-9 16</inkml:trace>
  <inkml:trace contextRef="#ctx0" brushRef="#br0" timeOffset="9284.12">25230 5324 0,'0'0'0,"0"0"0,0 0 16,8 0-16,1 0 15,-1 0-15,9 0 16,0 0-16,0 0 16,-8 0-16,-1 0 15,1 0 1,-9 0-16,0 0 15,0 0-15,0 0 16,0 0-16,0 0 16,0 0-16,0 0 15,0 0-15,0 0 16,0 0-16,0 0 16,0 0-1,0 0-15,0 0 16,0 0-16,-9 0 15,-8 0-15,-8 0 16,-9 0-16,0 0 16,-9-9-16,0 1 15,1 8 1,8-9-16,0 1 16,8-1-16,-8 9 15,0-8-15,0 8 16,0-9-16,-9 1 15,9-1-15,-8 9 16,-1 0-16,9-8 16,-9-1-1,1 1-15,-1-1 16,1 9-16,-1-8 16,0-1-16,1 9 15,-1 0-15,1-8 16,-1 8-1,0 0-15,9-9 16,0 1-16,0 8 16,0-9-16,0 9 15,0 0-15,0 0 16,-9 0-16,1 0 16,-9 0-16,8 0 15,1 0 1,-1 0-16,9 0 15,-9 0-15,9 0 16,0 9-16,-8-1 16,-1 1-16,0-9 15,9 8-15,-8 1 16,-1-1-16,9 1 16,-9-1-1,-8 9-15,9 0 16,-1-8-16,1-1 15,8 1-15,-1-1 16,1 1-16,0-1 16,9 1-16,-9-1 15,0 1 1,0-9-16,-1 0 16,1 0-16,0 0 15,0 8-15,0-8 16,0 0-16,9 0 15,-1 0-15,0 0 16,1 0 0,-1 0-16,1 0 15,-9-8-15,0 8 16,0 0-16,-1 0 16,10 0-16,-1 0 15,1 0-15,-1 0 16,1 0-16,-1 0 15,1 0 1,-1 0-16,1 0 16,-1 8-16,0 1 15,1-9-15,8 8 16,0 1-16,8-9 16,1 0-16,-1 0 15,1 0 1,8 0-16,0 0 15,0 0-15,0-9 16,0 1-16,8-18 16,1-8-16,16-8 15,18-9-15,8 0 16,9 0 0,-9 0-16,0 0 15,-9 17-15,-8 0 16,1 8-16,-1 1 15,-9 8-15,-8 0 16,0 0-16,0 8 16,-8 9-16,-9 0 15,0 0 1,0 0-16,0 0 16,0 0-16,-26 9 15,-33 25-15,-1 8 16,9-16-16,8-1 15,18 1-15,-1-9 16,1 8-16,-1-8 16,18 0-1,-1 0-15,1 0 16,-1 0-16,18 0 16,-1 0-16,26 17 15,34 17-15,34 0 16,1-8-16,-18-18 15,-8 1 1,-18-1-16,-8-16 16,-17-1-16,0 1 15,-17-1-15,0 1 16,-17-9-16,0 0 16,0 8-16</inkml:trace>
  <inkml:trace contextRef="#ctx0" brushRef="#br0" timeOffset="10370.15">27972 5519 0,'0'0'16,"0"0"0,0 0-16,0 0 15,0 0-15,0 0 16,0 0-16,0 0 15,0 0-15,0 0 16,0 0-16,0 0 16,9 0-1,-1 0-15,1 0 16,8 0-16,34 9 16,9-1-16,16 1 15,18-1-15,17-8 16,17 0-16,-1 0 15,1-8-15,17-1 16,-9 9 0,-25-8-16,-17 8 15,-1 0-15,-8 0 16,1 8-16,-1 1 16,-9-1-16,1 1 15,0 8-15,-9-9 16,-17 9-1,-8-8-15,-9-1 16,-17 1-16,0-9 16,-17 0-16,-17 0 15,0 0-15</inkml:trace>
  <inkml:trace contextRef="#ctx0" brushRef="#br0" timeOffset="11564.72">24250 5188 0,'0'0'0,"0"0"16,0 8-16,0 1 15</inkml:trace>
  <inkml:trace contextRef="#ctx0" brushRef="#br0" timeOffset="12728.19">25144 4737 0,'0'0'15,"0"0"-15,0-9 16,0 1-16,-8-1 16,-9 1-16,-9-1 15,-8 1-15,-8-1 16,-9 1-1,-18-1-15,-16 9 16,-17 9-16,0 8 16,8 0-16,0 8 15,18-8-15,-1 9 16,18 0-16,-1-1 16,9 9-1,-9 0-15,-8 17 16,-9 0-16,9 9 15,17-1-15,17-16 16,8-1-16,9-8 16,0 17-16,9-8 15,-1-9-15,18-9 16,-1 1 0,9 8-16,9 8 15,17 9-15,16 9 16,18 8-16,34 9 15,33 8-15,10-26 16,16-8-16,26-8 16,0-9-1,0-9-15,8-8 16,1-17-16,16-8 16,26-18-16,0-16 15,9-9-15,8-34 16,0-9-16,-26 9 15,-25 8-15,-34 18 16,-43-1 0,-8 1-16,-9-1 15,-16-8-15,-10 0 16,-25 17-16,-16 0 16,-18 17-16,-17 0 15,0-8-15,-17-1 16,-34-25-1,-52-25-15,-75-10 16,-52 18-16,-26 0 16,-16 26-16,8 8 15,8 8-15,18 26 16,-26 9-16,-26 8 16,-17 34-16,-16 17 15,8 8 1,8 9-16,60 17 15,68 17-15,43-8 16,34-9-16,34 34 16,25-51-16</inkml:trace>
  <inkml:trace contextRef="#ctx0" brushRef="#br0" timeOffset="23085.59">19429 816 0,'0'0'0,"0"0"0,9 0 15,-1 0-15,1 17 16,-1-17-16,1 9 16,-1 8-16,-8-17 15,0 8-15,9 1 16,-9-1 0,0-8-16,0 0 15,8 17-15,1-8 16,-1 8-16,1 17 15,-1 26-15,9 16 16,-8 52 0,-9 42-16,-9 51 0,-16 51 15,-18 60 1,-16 33-16,16-7 16,9 16-16,8 25 15,9 18-15,17 34 16,0 8-16,9 26 15,8 42-15,0 34 16,8 26 0,-8-42-16,0-52 15,1-59-15,-18-35 16,-9-16-16,9-17 16,9 8-16,-1 17 15,9 17-15,17 9 16,9 42-1,8 34-15,17 60 16,17 85-16,17-68 16,9-111-16,-26-110 15,-25-111-15,-26-25 16,9-9-16,-1 0 16,9 34-1,17 9-15,-8-9 16,8-9-16,-17-8 15,-8 1-15,8 41 16,9 103-16</inkml:trace>
  <inkml:trace contextRef="#ctx0" brushRef="#br0" timeOffset="23209.77">20920 19041 0</inkml:trace>
  <inkml:trace contextRef="#ctx0" brushRef="#br0" timeOffset="23708.03">19012 1726 0,'0'0'16,"0"0"-16,-17 0 15,0 0-15,8 0 16,1-8-16,-1-1 15,1 1 1,-1-1-16,9 1 16,9-26-16,33-34 15,35-34-15,51-26 16,42-50-16,26-18 16,8 9-1,35-43-15,-9 9 16,-9 43-16,128 16 15</inkml:trace>
  <inkml:trace contextRef="#ctx0" brushRef="#br0" timeOffset="33397.61">20587 14908 0,'0'0'0,"0"0"0,0 0 16,0 0-16,0 0 16,0 0-16,0-8 15,9-9-15,-1-26 16,1-8-16,-9-17 15,9 0-15,-1 17 16,1 9 0,-1 8-16,1 8 15,-1 9-15,-8 0 16,9 9-16,-9-1 16,0 9-16,0 0 15,0 0-15,0 0 16,0 0-16,0 0 15,0 0 1,0 0-16,-17-8 16,-17 8-16,-18 0 15,-24 0-15,-26 0 16,-18 17-16,-25-9 16,-33-16-16,-35-18 15,-9-16 1,26-1-16,0-8 15,-8 8-15,0 1 16,16 8-16,-25 0 16,-17 0-16,-8 8 15,-26-8-15,-43 0 16,-34-25-16,26-9 16,17 0-1,-9 8-15,60 18 16,51 8-16,9 0 15,25 0-15,17 0 16,-8 0-16,0 0 16,34 8-16,-1 9 15,-7 17 1,16 9-16,17 8 16,9 0-16,8 8 15,1-8-15,7 9 16,10-1-16,16 1 15,9-9-15,9 8 16,-1-8 0,1 9-16,8-1 15,-1 1-15,10-1 16,-1 1-16,1-1 16,-1-8-16,9-8 15,0-1-15,0 1 16,0-1-1,0 1-15,0-9 16,0 0-16,0 0 16,0 0-16,9-17 15,-1-34-15,-8-9 16,0-16-16,0-9 16,-8 17-1,-1 17-15,1 17 16,-1 17-16,1 0 15,-1 0-15,1 17 16,-9 0-16,8 8 16,1 9-16,-1 0 15,18 17 1,25 60-16,94 84 16,59 52-16,-17-18 15,9-24-15,-34-27 16,-17-33-16,-9-35 15,-8-16-15,-43-26 16,-17-26 0,-25-16-16,-9-9 15,-17-17-15,-17-34 16,-43-51-16,-25-9 16,0 9-16,-18 0 15,-7 9-15,-18 7 16,26 18-1,8 9-15,0 8 16,9 8 0,17 9-16,8 0 0,18 0 15,8 17-15,8 0 16,1 0-16,16 0 16,1 9-1,-1-1-15,0 1 16,9-1-16,9 1 15,17-18-15,42 1 16,42-18-16,78-25 16,33 0-16,-16-8 15,-26-9-15,-60 8 16,-51 9 0,-42 42-16</inkml:trace>
</inkml:ink>
</file>

<file path=ppt/ink/ink15.xml><?xml version="1.0" encoding="utf-8"?>
<inkml:ink xmlns:inkml="http://www.w3.org/2003/InkML">
  <inkml:definitions>
    <inkml:context xml:id="ctx0">
      <inkml:inkSource xml:id="inkSrc0">
        <inkml:traceFormat>
          <inkml:channel name="X" type="integer" max="3976" units="cm"/>
          <inkml:channel name="Y" type="integer" max="2240" units="cm"/>
          <inkml:channel name="T" type="integer" max="2.14748E9" units="dev"/>
        </inkml:traceFormat>
        <inkml:channelProperties>
          <inkml:channelProperty channel="X" name="resolution" value="135.2381" units="1/cm"/>
          <inkml:channelProperty channel="Y" name="resolution" value="135.75757" units="1/cm"/>
          <inkml:channelProperty channel="T" name="resolution" value="1" units="1/dev"/>
        </inkml:channelProperties>
      </inkml:inkSource>
      <inkml:timestamp xml:id="ts0" timeString="2020-08-25T16:37:04.136"/>
    </inkml:context>
    <inkml:brush xml:id="br0">
      <inkml:brushProperty name="width" value="0.05292" units="cm"/>
      <inkml:brushProperty name="height" value="0.05292" units="cm"/>
      <inkml:brushProperty name="color" value="#FF0000"/>
    </inkml:brush>
  </inkml:definitions>
  <inkml:trace contextRef="#ctx0" brushRef="#br0">928 2713 0,'0'0'0,"0"8"16,0 18-16,0 25 15,0 17 1,17-8-16,-17 8 15,9 0-15,8 8 16,-17 26-16,17 0 16,-17-25-16,9-1 15,8 1-15,0 8 16,8 8-16,-25-7 16,9 7-1,-1-8-15,-8 26 16,0 16-16,0-16 15,0 8-15,-8 8 16,-1-8-16,9-16 16,-17-10-16,9 9 15,-9 0 1,0 0-16,8-8 16,-8-9-16,-9 0 15,26 8-15,-17 1 16,17-17-16,-17-1 15,9-16 1,8-1-16,-17 1 16,8-1-16,9 9 15,-8-8-15,8-9 16,0 17-16,-9 0 16,9 0-16,-17 8 15,17 9-15,-8 1 16,-1-1-1,1 0-15,8 0 16,-17 0-16,8 0 16,9 0-16,-17 0 15,17-9-15,-17 9 16,9-8-16,8-1 16,0 1-1,-17-9-15,17 0 16,0-8-16,0 8 15,-18 0-15,18 8 16,-8 1-16,8-9 16,-17 0-16,17 8 15,-17-8 1,17 17-16,-9 18 16,-8 7-16,17-33 15,-17 8-15,9 34 16,8 17-16,0-34 15,0 0-15,0 34 16,0 9 0,8-52-16,9 1 15,0 25-15,9 0 16,-26 0-16,17 0 16,-17 0-16,0 9 15,8-18-15,10 9 16,-18 0-1,17-8-15,-17-9 16,8 0-16,9 0 16,-17 9-16,17-9 15,-8-9-15,8 9 16,-17 0-16,8 0 16,-8-8-1,0-9-15,0 17 16,0 0-16,0 0 15,0-8-15,0-1 16,0-8-16,0 0 16,0 9-16,0-18 15,-8 1 1,8-1-16,0 9 16,0-8-16,-17 8 15,17-8-15,0-9 16,-9 8-16,9 9 15,0 0-15,0 0 16,0 0 0,9 0-16,-9 0 15,17 0-15,-17 0 16,8 1-16,-8-18 16,0 8-16,9-8 15,-9 0-15,0 9 16,0-1-1,0-8-15,0 9 16,-9-9-16,1 17 16,8 0-16,0 9 15,-17-18-15,17 1 16,-9-18-16,9 1 16,0-1-1,-17 1-15,17-9 16,0-9-16,0 1 15,0-9-15,0-9 16,0 1-16,0-9 16,0-9-16,0 1 15,0-1-15,0-8 16</inkml:trace>
  <inkml:trace contextRef="#ctx0" brushRef="#br0" timeOffset="173997.81">25366 7093 0,'0'0'0,"0"0"0,0 17 16,8 17-16,-8 0 15,0 0-15,9 0 16,-9 0 0,0-9-16,0 1 15,0-1-15,0 9 16,0 9-16,0 8 15,0 17 1,8 17-16,-8-8 0,0-1 16,9 9-1,0 0-15,-1-8 16,1-1-16,-9-25 16,0-8-16,0-9 15,0-9-15,0 1 16,0-1-16,0 1 15,8-1 1,-8 1-16,9-9 16,-9 0-16,8 0 15,-8-9-15,0 1 16</inkml:trace>
  <inkml:trace contextRef="#ctx0" brushRef="#br0" timeOffset="177073.88">26090 7977 0,'0'0'0,"0"0"15,0 0 1,0 0-16,0 0 16,0 0-16,0 0 15,0 0-15,0 0 16,8 0-16,1-8 15,17-1-15,16 1 16,26-1 0,9-8-16,0 0 15,-1 9-15,18-9 16,17 0-16,25-9 16,17 1-16,9-9 15,0 0-15,0-9 16,8 1-1,9-10-15,8 10 16,18 8-16,-1 0 16,-8 8-16,-17 9 15,0-8-15,-17 8 16,-9-9-16,-8 1 16,17-1-1,-17-8-15,-9 0 16,-8 0-16,-26 17 15,-17 0-15,-17 0 16,0 0-16,-17 0 16,-17 9-16,0-1 15,-16 9 1,-1 0-16,0 0 16,-17 0-16,0 0 15,0 0-15,0 0 16,0 0-16,-9 9 15,-16 16-15,-44 26 16,-50 34 0,-17 0-16,0 26 0,8 8 15,9-8 1,8-9-16,26 8 16,25-25-16,17-25 15,18-26-15,16-26 16,1 1-16,8-9 15,8-17 1,35-34-16,42-43 16,43-50-16,8-1 15,9 26-15,-9 17 16,-16 8-16,-27 9 16,-8 17-16,-16 9 15,-27 16-15,-8 9 16,-17 17-1,0 0-15,-8 0 16,-1 0-16,-8 9 16,-8-1-16,-35-25 15,-59-25-15,-43-9 16,17 8-16,35 26 16,25 17-16,16 0 15,27 9 1,-9 8-16,17 0 15</inkml:trace>
  <inkml:trace contextRef="#ctx0" brushRef="#br0" timeOffset="177428.68">31703 5928 0,'0'0'0,"0"0"15,0 0-15,0 8 16,-8 9-16,-1 26 15,-8 33 1,0 43-16,9 9 16,8 42-16,8 26 15,1-9-15,8 17 16,0-26-16,0 1 16,0-1-16,-26 10 15,-25 33-15,-43 102 16</inkml:trace>
  <inkml:trace contextRef="#ctx0" brushRef="#br0" timeOffset="179136.51">10698 15997 0,'0'0'0,"0"0"16,0 0-16,0 0 15,0 0-15,0 0 16,0 0-1,0 0-15,0 0 16,0 0-16,0 0 16,0 8-16,-8 1 15,-9 8-15,-34 8 16,-26 26 0,-17 17-16,1 1 15,-1 7-15,0-8 16,9 0-16,-9 0 15,9 9-15,9 8 16,-10 0-16,-7-9 16,7 9-1,1 26-15,9 0 16,25-18-16,8-8 16,0 9-16,1 8 15,16 0-15,18-34 16,-1-9-16,18 1 15,8 33-15,17 35 32,0-17-32,8-35 0,1-16 15,8-1-15,9-16 16,16-9-16,1-9 16,25-8-16,18-8 15,7-9-15,10 0 16,7-9-16,18 1 15,9-1 1,-1 1-16,9-1 16,0 1-16,25-1 15,-16 1-15,24-1 16,1 9-16,0 0 16,17 0-1,9 17-15,-1-8 16,26 8-16,-8-9 15,-18 1-15,18-9 16,17-9-16,25 1 16,-17-9-16,-9-9 15,-16 1 1,8-9-16,0 0 16,-26 0-16,1-17 15,-26-9-15,-17 1 16,-26-18-16,0 0 15,-33-8-15,-27-8 16,-33 8 0,-9 17-16,-17 0 15,-17 8-15,-16 1 16,-18-26-16,-26-17 16,-25-1-16,-43-7 15,-34-9-15,-8 8 16,-17 9-16,-1 9 15,1 25 1,-34 0-16,-18-9 16,-50-8-16,-43 0 15,-17 0-15,-43 8 16,-9 9-16,35 0 16,43 0-16,25 0 15,17 9 1,17 8-16,0 8 15,-17 1-15,-9-9 16,-16-9-16,-18-25 16,0 0-16,18 34 15,-69 34-15</inkml:trace>
  <inkml:trace contextRef="#ctx0" brushRef="#br0" timeOffset="182066.01">10801 18412 0,'0'0'16,"0"0"-16,0 0 16,0 0-16,0 0 15,0 0-15,0 0 16,0 0-1,0 0-15,0 0 16,0 0-16,0 0 16,0 0-16,0 0 15,0 0-15,0 0 16,0 0-16,0 0 16,0 0-16,0 0 15,0 0 1,0 0-16,0 0 15,8-8-15,1-1 16,-1 1-16,1-1 16,-1-16-16,9-18 15,0 1-15,0-1 16,0-8 0,0 0-16,0 17 15,9 0-15,-9 0 16,0 0-16,0 8 15,0 9 1,0 0-16,-8 0 16,-1 0-16,9 0 15,0 0-15,0 9 16,0-1-16,0 1 16,-8-1-16,-1 1 15,1-1-15,-1 9 16,1 0-1,-1 0-15,9 0 16,0 0-16,0 0 16,1 9-16,-1-1 15,8 1-15,-8-1 16,0 9-16,0 0 16,9 0-16,-1 0 15,1 17 1,8 26-16,0-1 15,-17-16-15,0-9 16,-8-8-16,-1-1 16,1 1-16,-1-9 15,-8-9-15,0 1 16,0-1 0,0 1-16,0-1 15,0 1-15,9-1 16,-9 1-16,0-1 15,0 1-15,0-1 16,0-8-16,0 0 16,8 9-1,-8-1-15,9-8 16,-9 9-16,8-9 16,1 8-16,-9 1 15,8-9-15,1 8 16,-1-8-16,1 9 15,-1-9 1,1 8-16,-1-8 16,1 0-16,-1 0 15,1 0-15,8 9 16,0-9-16,0 8 16,9-8-16,-1 0 15,1 0 1,-1 0-16,1 0 15,-1 0-15,1 0 16,-1 0-16,1 0 16,0 0-16,8 0 15,-9 0-15,1 0 16,-1 0 0,1 0-16,-1 0 15,1 0-15,0 0 16,-1 0-16,1 0 15,-1 0-15,1 0 16,-1-8-16,1-1 16,8 9-1,0-8-15,0 8 16,0-9-16,0 9 16,0 0-16,-8-8 15,8 8-15,0 0 16,-8 0-16,8-9 15,0 1 1,-9 8-16,9 0 16,0 0-16,-8 0 15,8-9-15,-8 9 16,8-8-16,-9 8 16,9 0-16,0 0 15,0-9 1,0 9-16,9-8 15,-9-1-15,9 9 16,-9-8-16,0 8 16,0-9-16,8 1 15,-7-1-15,7 1 16,-8-1 0,9 9-16,-1 0 15,10-8-15,-1-1 16,0 1-16,0-1 15,0 1-15,0-1 16,0 1-16,0-1 16,9 1-16,-9-9 15,9 8 1,-9-8-16,8 9 16,-8-9-16,1 8 15,-1 1-15,0-1 16,8-8-16,1 0 15,0 8-15,8 1 16,-9-9 0,10 0-16,-10 0 15,9 8-15,0-8 16,1 0-16,-1 0 16,0 9-16,0-9 15,9 8-15,-9-8 16,0 9-16,0-9 15,-17 8 1,0 1-16,-17-1 16,0 1-16,1-1 15,-10 1-15,1 8 16,-9-9-16,0 1 16,0-1-16,0 1 15,0-1 1,-9-25-16,-8-17 15,-8 17-15</inkml:trace>
  <inkml:trace contextRef="#ctx0" brushRef="#br0" timeOffset="182834.32">13424 16337 0,'0'0'0,"0"0"16,0 0-16,0 0 15,0 0 1,0 0-16,0 0 15,0 0-15,0 9 16,0 8-16,0 8 16,0 26-16,9 60 15,16 50-15,1 35 16,8 16-16,-9-33 16,1 8-1,-1-25-15,-8-43 16,0-9-16,0-8 15,1-25-15,-10-17 16,1-18-16,-1 1 16,1-18-1,-1 1-15,1 8 16,-1 8-16,18 26 16,16 34-16,18 17 15,0 0-15,-26-42 16,-17-43-16,-17-26 15,0-25 1,0-93-16</inkml:trace>
  <inkml:trace contextRef="#ctx0" brushRef="#br0" timeOffset="183873.83">13569 16728 0,'0'0'16,"0"0"-16,0 0 16,0 0-16,0 0 15,0 0-15,0 0 16,0 0 0,8 0-16,1 9 15,8-9-15,17 0 16,17-9-16,26-16 15,16 8-15,1-9 16,17 1 0,8-1-16,0 1 15,1 8-15,-1 0 16,0 0-16,0 0 16,1 8-16,-1 1 15,-8-1-15,-9 1 16,0-1-1,-8 1-15,-9-1 16,9 1-16,-9-1 16,0-8-16,-17 9 15,0 8-15,0 0 16,0 0-16,1 8 16,-10 9-16,-8 0 15,0 0 1,1 0-16,-10 0 15,1 17-15,8 9 16,17 33-16,9 9 16,-1 17-16,1 9 15,-9 16-15,-17-24 16,0-27 0,-17-8-16,0-8 15,1-18-15,-18-8 16,0-8-16,-9-1 15,-8-8-15,0 17 16,0 0 0,-17 9-16,0 8 15,-17-9-15,0 9 16,-17 0-16,-17 0 16,-26 0-16,-34 0 15,-34 9-15,-51 0 16,-51-1-16,-25 1 15,-1-9 1,26-9-16,0 9 16,0 0-16,51 0 15,17 0-15,17 0 16,26-8-16,17-1 16,25-16-16,17-18 15,26 1-15,26-1 16,7-8-1,10-8-15,16 8 16,9-9-16,0-25 16,17-42-16,26-18 15,-17 18-15,-18 42 16</inkml:trace>
  <inkml:trace contextRef="#ctx0" brushRef="#br0" timeOffset="184959.17">14063 17630 0,'0'0'16,"0"0"-16,0 0 15,0 0-15,0 0 16,0 0-16</inkml:trace>
  <inkml:trace contextRef="#ctx0" brushRef="#br0" timeOffset="186023.38">15059 16516 0,'0'0'0,"0"0"16,-17 0-16,-34 17 15,-42 17-15,-35 17 16,0 8-16,9 1 16,17 8-16,25 0 15,9-17-15,17 0 16,0 8 0,-1 9-16,-7 9 15,16-9-15,9-8 16,9 8-16,-1 8 15,26 18-15,9-9 16,16-9-16,1-25 16,-1-8-1,18-1-15,25-16 16,17-9-16,26-9 16,17-16-16,16-9 15,10-9-15,-18-16 16,0-9-16,1 0 15,-18-9 1,0 9-16,-8 0 16,-9 0-16,-8 0 15,-35 9-15,-7-1 16,-10-8-16,-16 17 16,-9 0-16,-17 9 15,-26-18 1,-33-8-16,-44 0 15,-42 8-15,-16 9 16,-10 26-16,9 16 16,-8 18-16,8 16 15,17 18-15,18 25 16,16-8 0,26-1-16,25-8 15,18 0-15,16 9 16,18-18-16,16 1 15,26-18-15,34 1 16,34-9-16,52-17 16,16-17-1,0-43-15,9-33 16,-17-9-16,-34 8 16,-9 1-16,-8-1 15,-26 1-15,-34 25 16,-17 17-16,-17 17 15,-17 8 1,0 9-16,-34 9 16,-59 25-16,-35 17 15,9 0-15,25-9 16,17 1-16,18-18 16,24-16-16</inkml:trace>
  <inkml:trace contextRef="#ctx0" brushRef="#br0" timeOffset="187261.77">11533 16048 0,'0'0'16,"0"0"-16,0 0 15,0 0-15,0 0 16,0 0 0,0 0-16,-8 0 15,-9 0-15,-1 0 16,-16 8-16,-17 9 15,-17 0-15,-9 17 16,-16 17 0,-1 1-16,9-10 15,25 1-15,1-9 16,16 0-16,1 0 16,-1 0-16,-8 25 15,0 18-15,8 16 16,1-16-16,16-1 15,0 1 1,9 8-16,17 0 16,9 0-16,16-17 15,10-8-15,16 8 16,34 0-16,26 0 16,25-9-16,0-8 15,-8-8 1,8-18-16,-17-33 15,-16-1-15,-1-16 16,0-18-16,-17 1 16,-17-1-16,-8-8 15,0-8-15,-9-1 16,-17-16 0,0-1-16,-17 17 15,0 1-15,-17-1 16,-17-8-16,-9-17 15,-25-17-15,-17 0 16,-17 0-16,-17-8 16,-9-18-16,0 17 15,-8 18 1,-17 8-16,-18 8 16,1 26-16,34 43 15,34 25-15,8 17 16,17 8-16,1 26 15,-1 60-15,26 42 16,34 51 0,9-17-16,16-51 15,18 0-15,16-16 16,44 7-16,92 103 16</inkml:trace>
  <inkml:trace contextRef="#ctx0" brushRef="#br0" timeOffset="203214.74">988 2840 0,'0'0'0,"0"-8"0,26-1 16,-9-8-16,8 9 15,1-1-15,-9 9 16,0 0-16,8-8 16,-16 8-16,8 0 15,0-9-15,9 1 16,-9 8-1,8-9-15,1 1 16,-1-1-16,18 9 16,-1-8-16,35-1 15,34-8-15,0-8 16,16-1-16,1 1 16,-9-9-1,-16 8-15,-18 9 16,-17 0-16,-17 0 15,0 9-15,-8-1 16,-26 9-16,0 0 16,-9 0-16,-8 0 15,0 0 1,0 0-16,0 9 16,0-1-16,-8 1 15,-9-1-15,0 9 16,-26-8-16,-25-1 15,34-8-15</inkml:trace>
  <inkml:trace contextRef="#ctx0" brushRef="#br0" timeOffset="203718.72">647 3980 0,'0'0'16,"0"0"-1,0 0-15,0 0 16,0 0-16,0 0 16,0 0-16,0 0 15,17 0-15,-17 0 16,0 0-16,0 0 16,9 0-16,8 0 15,8 0-15,10 0 16,7 9-1,9-1-15,9 1 16,25-1-16,26-8 16,0 0-16,-9-8 15,8-1-15,1-8 16,-26 0-16,-16 0 16,-10 0-1,-16 9-15,-9-1 16,0 9-16,-26 0 15,-8 0-15,-8 34 16,-18 34-16,9-25 16</inkml:trace>
  <inkml:trace contextRef="#ctx0" brushRef="#br0" timeOffset="204112.22">792 5417 0,'0'0'15,"0"0"-15,0 0 16,0 0-16,0 0 16,0 0-1,0 0-15,0 0 16,0 0-16,0 0 15,0 0-15,0 0 16,0 0-16,9 0 16,16 0-16,9 0 15,-8-8 1,16-1-16,18-8 16,17-8-16,16-9 15,18 0-15,-17 0 16,8 0-16,-17 0 15,-17 8-15,-8 1 16,-17 8 0,-18 0-16,-8 8 15,-17 9-15</inkml:trace>
  <inkml:trace contextRef="#ctx0" brushRef="#br0" timeOffset="204495.99">707 6438 0,'0'0'0,"0"0"15,0 0 1,0 0-16,0 0 16,0 0-16,8 8 15,27 1-15,-10-1 16,18 1-16,8-1 16,25 1-16,18-18 15,17 1 1,8-1-16,-8 1 15,-17-1-15,8-8 16,-34 0-16,-8 0 16,-9 0-16,-17 0 15,-26 17-15</inkml:trace>
  <inkml:trace contextRef="#ctx0" brushRef="#br0" timeOffset="204839.22">647 8062 0,'0'0'0,"0"0"16,0 0-16,0 0 16,17 9-1,-8-1-15,25 1 16,17-1-16,9-8 16,25-8-16,0-9 15,0-9-15,26 1 16,-26-1-16,9 1 15,-9-1 1,-25-8-16,-35 26 16</inkml:trace>
  <inkml:trace contextRef="#ctx0" brushRef="#br0" timeOffset="-214598.04">954 9721 0,'0'0'0,"0"0"15,17 0-15,0-9 16,26 1-16,8-18 15,17 1-15,9-9 16,-1 0-16,1 8 16,-17 9-1,8 0-15,0 0 16,25 0-16,18 0 16,-9 0-16,-16 0 15,-10 0-15,1 0 16,-9 0-16,-17 0 15,-8 0-15,-9 8 16,0-8 0,-17 9-16,0-1 15,0 1-15,0-1 16,0 1-16,9-1 16,-18 9-16,9 0 15,0 0-15,0 0 16,0 0-1,-8 0-15,-1 0 16,1 0-16,-9 0 16,0 0-16,0 0 15,0 0-15,0 0 16,0 0 0,0 0-16,0 0 15</inkml:trace>
  <inkml:trace contextRef="#ctx0" brushRef="#br0" timeOffset="-214126.15">664 10996 0,'0'0'16,"0"0"-16,0 0 16,0 0-16,9 17 15,25 9 1,51 8-16,26 0 15,68-9-15,59-16 16,43-18-16,26 1 16,34-18-16,33-16 15</inkml:trace>
  <inkml:trace contextRef="#ctx0" brushRef="#br0" timeOffset="-211676.37">1227 12221 0,'0'0'0,"0"0"15,8-9-15,26 1 16,0-18-16,26 1 15,-1-1-15,-16 9 16,25 0-16,-17 0 16,34 0-16,43 17 15,26 0 1,41 26-16,18 8 16,26 17-16,93 17 15</inkml:trace>
  <inkml:trace contextRef="#ctx0" brushRef="#br0" timeOffset="-198196.81">16593 5315 0,'0'0'0,"0"0"0,0 0 15,0 0-15,-17 0 16,0 0-16,0 0 15,-9 0-15,0 9 16,-8-1-16,0 1 16,0 8-16,-17 0 15,0 0 1,-17 0-16,8 8 16,-8 1-16,0-1 15,0 1-15,8 8 16,1 0-16,-1 0 15,0 17-15,9 0 16,-8 0-16,16 0 16,0-8-1,1-1-15,-1-16 16,18-1-16,-1 1 16,1-1-16,-1 1 15,0-1-15,1 9 16,-1 0-1,1 0-15,-1 9 16,1-1-16,-1 1 16,9-9-16,-8 8 15,7 1-15,1-1 16,0 9-16,0 0 16,9-8-1,-1 8-15,1 0 16,-1-8-16,1-1 15,-1-8-15,1 9 16,8 8-16,-9 8 16,1 18-16,-1 8 15,9-9-15,0-16 16,0-1 0,9 18-16,-1 8 15,9 8-15,0-7 16,9-10-16,-1 9 15,9 0-15,9 9 16,0 8-16,8-17 16,0-9-1,17 1-15,0 16 16,9-8-16,-1-8 16,-7-17-16,-1-18 15,8 1-15,10-9 16,-1-9-16,17 1 15,0-9-15,0-9 16,1 1 0,-1-1-16,-8-16 15,8-1-15,-9 1 16,18-1 0,8-16-16,9-1 0,-9-8 15,-8 0 1,8-17-16,1-8 15,-10-1-15,-7 0 16,7-8-16,1-17 16,-9-17-16,-8 0 15,-26 17-15,-17 0 16,0-8-16,-8-9 16,-9 8-1,-8 17-15,8 9 16,-9-8-16,9-9 15,-8-26-15,8 1 16,0-26-16,0 0 16,-17 8-1,-8 26-15,-9 17 16,0 0-16,-17 0 16,-9-9-16,-8 18 15,0 8-15,0 8 16,-26-16-16,-17-26 15,-16-26-15,-9 9 16,-9 8-16,0 1 16,0 16-1,-8 18-15,0 16 16,0 26-16,-18 0 16,-33 9-1,8 33-15,0 9 0,0 17 16,18 9-1,-10 8-15,10 17 16,7-9-16,10 1 16,-18 16-16,0 26 15,17 18-15,17-10 16,18 1-16,-1 33 16,17-8-16,18-17 15,-1 17 1,18-8-16,-1-26 15,17-25-15,1 8 16,-1 8-16,1 18 16,8-1-16,0 9 15,8 43-15,1 0 16,8-26-16,8 17 16,1-17-1,16-17-15,-8 0 16,-8-60-16</inkml:trace>
  <inkml:trace contextRef="#ctx0" brushRef="#br0" timeOffset="-196123.29">16695 10120 0,'0'0'16,"0"0"-16,0 0 16,0 0-16,0 0 15,0 0-15,-17 0 16,-17 0-16,0 0 15,-17 0-15,-9-8 16,-25 8-16,-43 0 16,0 8-16,-17 9 15,-16 0 1,7 0-16,18 9 16,-9-1-16,9 1 15,8 8-15,-8 0 16,-17 25-16,8 26 15,8 1-15,1-1 16,8-9-16,9 9 16,-9 0-1,9 9-15,8-9 16,18-17-16,16-9 16,0-8-16,1 0 15,8 9-15,8-1 16,9-7-1,8 7-15,18-8 16,-1 0-16,1 9 16,-1 25-16,0 0 15,9 0-15,9-17 16,-1-9-16,1-8 16,8 17-1,8 9-15,1 8 16,-1 0-16,9-8 15,9 8-15,8 8 16,0-16-16,0-9 16,0 0-16,0-17 15,0-9-15,1 1 16,7-1 0,9 1-16,9-1 15,8 9-15,26 17 16,-1 1-16,18-1 15,8 0-15,1-9 16,7 1-16,-7-9 16,7-9-16,1 1 15,-9-1 1,9 1-16,8 8 16,1-9-16,16 1 15,17-1-15,-8-16 16,0-9-16,0-9 15,0-16 1,-9-9-16,9-9 16,8-25-16,-16 0 15,-10-8-15,1-9 16,-17 17-16,-26 0 16,-8 8-16,0-16 15,-9-9 1,0-9-16,-17 9 15,-17 0-15,0 0 16,-8-9-16,-9-8 16,0 9-16,-17 8 15,0 8-15,0 9 16,-8 0-16,-1-8 16,-8-18-1,0-16-15,0 25 16,-8-1-16,-1 1 15,-8 0-15,0-8 16,-17-26-16,0 0 16,0 8-1,-9-8-15,-16-17 16,-1-8-16,0 33 16,9 9-16,0-9 15,0-8-15,-9 0 16,1 17-16,-1 9 15,-8 8-15,0 0 16,0 0 0,0 0-16,-1 0 15,1 8-15,-8 9 16,-10 8-16,10 9 16,-9-8-16,-1 8 15,-7 0-15,-9-9 16,-1 9-16,-16-8 15,-9-1 1,1 9-16,-1 17 16,17 0-16,-8 0 15,-9 17-15,-8 17 16,-9 26-16,-8 8 16,8 0-16,9 17 15,-9 25 1,0 18-16,17 17 15,17-9-15,1 34 16,8 8-16,16-8 16,-67 111-1</inkml:trace>
  <inkml:trace contextRef="#ctx0" brushRef="#br0" timeOffset="-194874.18">15826 2509 0,'0'0'16,"0"0"-16,-8 0 15,-18 0-15,-25 8 16,-17 9-16,0 0 15,-1 0-15,-7 0 16,-18 0 0,-34 17-16,-8 0 15,0 26-15,-9 8 16,0 17-16,9 0 16,0-8-16,8 8 15,17 25-15,0 9 16,18-8-1,7-1-15,10 26 16,16-25-16,18-17 16,16-1-16,0 9 15,18 0-15,-1-8 16,18-18-16,8 9 16,17 17-1,26 0-15,16 1 16,1-18-16,17-9 15,25 9-15,34 9 16,26-1-16,17-8 16,0-17-16,8-17 15,18-17 1,8-8-16,8-18 16,18-16-16,-9-18 15,-17-16-15,-17-18 16,-26-16-16,1-9 15,-35 8 1,-8-8-16,-18-25 0,-16-9 16,-34 33-1,-9 1-15,0-34 16,-8-8-16,-26 8 16,0-43-16,-17-8 15,-17 17-15,-17-43 16,-17 9-16,-34 0 15,-52-25 1,1 33-16,-17 9 16,-43-9-16,0 43 15,-8 34-15,-26 17 16,-26 34-16,-42 34 16,0 43-16,17 16 15,9 43 1,16 43-16,9 25 15,17 34-15,17 34 16,9 51-16,25 43 16,43 0-16,8 42 15</inkml:trace>
  <inkml:trace contextRef="#ctx0" brushRef="#br0" timeOffset="-188026.02">27444 12085 0,'-17'0'0,"-51"17"16,-77-9-16,-8 1 15,17-9-15,8-9 16,17 1-16,26-9 15,17 8-15,0-8 16,0 0-16,-1 0 16,1 9-1,0-1-15,-9 1 16,1-1-16,-18 9 16,-8-8-16,-17-1 15,-1 1-15,-7-1 16,59 1-16</inkml:trace>
  <inkml:trace contextRef="#ctx0" brushRef="#br0" timeOffset="-187389.35">26720 10631 0,'0'0'0,"0"0"15,0 0 1,0 0-16,-8 8 16,-9 18-16,-17 16 15,-17 18-15,-18 8 16,1 8 0,-17 9-16,-9-8 15,1-9-15,-10 0 16,-7 0-16,-10 25 15,-7 10-15,7-18 16,27-9-16,-1-8 16,-8 26-16,8-1 15,9-16 1,17-9-16,8-9 16,9-8-16,9-8 15,16-1 1,0 9-16,18 0 0,25 26 15,26 17-15,42 33 16,51 26-16,9-34 16,-9-34-1,-8-34-15,-9-8 16,-17-18-16,1-8 16,-18 0-16,-9-8 15,-8-1-15,1 1 16,-18-1-16,-17 1 15,-17-1 1</inkml:trace>
</inkml:ink>
</file>

<file path=ppt/ink/ink16.xml><?xml version="1.0" encoding="utf-8"?>
<inkml:ink xmlns:inkml="http://www.w3.org/2003/InkML">
  <inkml:definitions>
    <inkml:context xml:id="ctx0">
      <inkml:inkSource xml:id="inkSrc0">
        <inkml:traceFormat>
          <inkml:channel name="X" type="integer" max="3976" units="cm"/>
          <inkml:channel name="Y" type="integer" max="2240" units="cm"/>
          <inkml:channel name="T" type="integer" max="2.14748E9" units="dev"/>
        </inkml:traceFormat>
        <inkml:channelProperties>
          <inkml:channelProperty channel="X" name="resolution" value="135.2381" units="1/cm"/>
          <inkml:channelProperty channel="Y" name="resolution" value="135.75757" units="1/cm"/>
          <inkml:channelProperty channel="T" name="resolution" value="1" units="1/dev"/>
        </inkml:channelProperties>
      </inkml:inkSource>
      <inkml:timestamp xml:id="ts0" timeString="2020-08-25T16:42:05"/>
    </inkml:context>
    <inkml:brush xml:id="br0">
      <inkml:brushProperty name="width" value="0.05292" units="cm"/>
      <inkml:brushProperty name="height" value="0.05292" units="cm"/>
      <inkml:brushProperty name="color" value="#FF0000"/>
    </inkml:brush>
  </inkml:definitions>
  <inkml:trace contextRef="#ctx0" brushRef="#br0">21081 485 0,'0'0'0,"0"0"15,0 0-15,0 0 16,0-17-16,0 17 15,0 0-15,0 0 16,0 0-16,0 0 16,0 0-16,0-9 15,-17 9 1,-25 0-16,-43 0 16,-18 9-16,-16 33 15,-17-16-15,17-1 16,-26 1-16,-25 16 15,-9 1-15,-17-43 16,-26 8 0,1-16-16,-18-9 15,-16 8-15,-1-16 16,-16 8-16,-1 0 16,9 17-16,0 17 15,-9-17-15,9 17 16,17-17-1,0 25-15,-8-25 16,-1 9-16,1-9 16,-1 17-16,9-17 15,9 0-15,-9 8 16,34 9-16,8 0 16,9-8-1,26 8-15,17 8 16,-1-16-16,10 25 15,-1-26-15,0 9 16,9 9-16,-1-9 16,18 8-16,8 1 15,-8-1 1,0-7-16,0 16 16,-1 8-16,-16 1 15,-17-9-15,-9 17 16,-17 8-16,-25 9 15,16 0-15,18 9 16,25-9-16,17 0 16,18 0-1,-10 8-15,18 9 16,9 0-16,16 1 16,9-18-16,8-9 15,0 9-15,9 0 16,9 0-16,8-8 15,25-1 1,1-8-16,16-8 16,9 8-16,17 8 15,26 9-15,25 0 16,17 9-16,9-9 16,17-8-16,17-1 15,25 1 1,17-9-16,35-9 15,25-8-15,25-17 16,27-8-16,-1-1 16,0 1-16,8-9 15,18 0-15,8-9 16,9 1 0,25 8-16,1 0 15,-10 0-15,-7 0 16,16 0-16,0 0 15,9 8-15,25-16 16,-17-9-16,-16-9 16,42 1-1,8-18-15,-34 1 16,18-18-16,-18-8 16,-8-8-16,-1 16 15,-7 0-15,-10 9 16,-7-8-16,7-26 15,-7-43-15,-10-8 16,1-42 0,-43-1-16,-76 43 15,-35 25-15,-42 1 16,-43 8-16,-34 25 16,-25 18-16,-9 8 15,-17-9-15,-9-16 16,-25-43-1,-34-60-15,-34-42 16,-26-17-16,-42 8 16,-120 43-16</inkml:trace>
  <inkml:trace contextRef="#ctx0" brushRef="#br0" timeOffset="147.13">19071 0 0,'-417'85'15,"-171"77"-15,162 8 16,103-9-16,59 1 16,42 8-1,69-25-15,25-26 16,17 8-16,52-67 16</inkml:trace>
</inkml:ink>
</file>

<file path=ppt/ink/ink17.xml><?xml version="1.0" encoding="utf-8"?>
<inkml:ink xmlns:inkml="http://www.w3.org/2003/InkML">
  <inkml:definitions>
    <inkml:context xml:id="ctx0">
      <inkml:inkSource xml:id="inkSrc0">
        <inkml:traceFormat>
          <inkml:channel name="X" type="integer" max="3976" units="cm"/>
          <inkml:channel name="Y" type="integer" max="2240" units="cm"/>
          <inkml:channel name="T" type="integer" max="2.14748E9" units="dev"/>
        </inkml:traceFormat>
        <inkml:channelProperties>
          <inkml:channelProperty channel="X" name="resolution" value="135.2381" units="1/cm"/>
          <inkml:channelProperty channel="Y" name="resolution" value="135.75757" units="1/cm"/>
          <inkml:channelProperty channel="T" name="resolution" value="1" units="1/dev"/>
        </inkml:channelProperties>
      </inkml:inkSource>
      <inkml:timestamp xml:id="ts0" timeString="2020-08-25T16:43:36.933"/>
    </inkml:context>
    <inkml:brush xml:id="br0">
      <inkml:brushProperty name="width" value="0.05292" units="cm"/>
      <inkml:brushProperty name="height" value="0.05292" units="cm"/>
      <inkml:brushProperty name="color" value="#FF0000"/>
    </inkml:brush>
  </inkml:definitions>
  <inkml:trace contextRef="#ctx0" brushRef="#br0">2998 15614 0,'0'0'0,"0"0"0,0 0 15,0 0-15,0 0 16,0 0-16,0 0 15,0 0 1,0 0-16,0 0 16,9 0-16,-1 0 15,9-8-15,9-1 16,-1 1-16,10-1 16,7 1-16,1-1 15,8 1 1,8-1-16,1-8 15,0-8-15,-1-1 16,-8 1-16,9 8 16,0 0-16,-9-9 15,0 1-15,8-1 16,-7 9 0,-1 0-16,0-8 15,0-1-15,0 0 16,9 1-16,-1-1 15,9-8-15,-8 9 16,0-1-16,-1 1 16,1-18-1,0 1-15,16-18 16,1 1-16,-9 8 16,0 0-16,0 0 15,0 17-15,9-9 16,8 9-16,-8 0 15,0 0 1,-1 0-16,1-8 16,0 8-16,-1-9 15,-8 1-15,0 8 16,9-9-16,0 9 16,-1 0-16,1-9 15,8 9-15,-8-8 16,8-1-1,0-8-15,-8 0 16,8-8-16,0 8 16,-17 0-16,1 8 15,-1 1 1,0-1-16,-8 1 0,16-18 16,1 1-1,0-9-15,-9 8 16,0-8-16,8 8 15,1 1-15,8-1 16,-8-8-16,8 0 16,-8 0-16,-1 0 15,10 17-15,-1 0 16,9-8 0,-9-1-16,0-8 15,-8 0-15,8 0 16,-17 17-16,0 0 15,0 17-15,9 0 16,-1 0 0,1-9-16,0 1 15,-1-1-15,10-8 16,-10 0-16,-8 0 16,1 0-16,7 9 15,-8 8-15,0 0 16,9-9-1,0 1-15,-1-1 16,10-8-16,-1-8 16,-9 8-16,-7-1 15,-1 10-15,-9 8 16,1 0-16,8 0 16,0 0-16,-8-9 15,8 1 1,0-1-16,9 1 15,0-9-15,-9 0 16,0 8-16,0 9 16,0 0-16,9 0 15,-1-8-15,1-1 16,8-8 0,9-8-16,0-1 15,-1 1-15,1-1 16,-9 9-16,9 8 15,0 9-15,-9-8 16,-9-1-16,10 1 16,-10-1-1,1 1-15,-9-1 16,-8 9-16,-1-8 16,-8 8-16,1 0 15,-1 0-15,0 17 16,0-9-16,8 1 15,-7-1 1,-1 1-16,8-1 16,-8 1-16,1-1 15,-1 1-15,-9-1 16,9 1-16,-8-1 16,8 1-16,0-1 15,0-8 1,0 0-16,0 8 15,1 1-15,-1-1 16,0 1-16,0-1 16,0 1-16,9-1 15,-9 1-15,8-9 16,1-9 0,8 1-16,-8-1 15,-1 1-15,10-1 16,-1 9-16,-9 0 15,9 0-15,1 0 16,-10 0-16,-8 0 16,9 0-1,0-8-15,-9-1 16,8 1-16,1-1 16,-9 0-16,9 1 15,-9 8-15,8 0 16,1 0-16,0 0 15,-9 0 1,0 0-16,8 0 16,1 0-16,0-9 15,-9 1-15,0 8 16,-8 0-16,8 0 16,0 0-16,0 0 15,0 0-15,9 0 16,-9 8-1,8-8-15,-8 0 16,0-8-16,1-1 16,-1 1-16,0-9 15,0-1-15,0 10 16,9-1-16,-1 1 16,-8 8-1,0 0-15,1-9 16,-1 9-16,0-8 15,0-9-15,9 8 16,-1 1-16,1-1 16,-1 9-16,1 0 15,-9 0 1,9 0-16,8 0 16,0-8-16,9-1 15,-1-8-15,1-8 16,0-1-16,-1 9 15,1 0-15,17 8 16,8-8 0,-8 9-16,8-9 15,9-9-15,-9 1 16,-9-1-16,1 1 16,-9 8-16,1 8 15,-10 1-15,9-1 16,1-8-1,-1-8-15,0-1 16,9 9-16,-9 0 16,0 0-16,-17 17 15,0 0-15,0 0 16,1 0 0,-1 0-16,0-9 0,-9 1 15,10 8-15,-10-9 16,1 9-1,8 0-15,-8 0 16,-1 0-16,-8 0 16,9 0-16,8 0 15,9 0-15,-9-8 16,9-9-16,-1-9 16,1 1-1,0-1-15,-9 9 16,8 0-16,1 0 15,8-9-15,-8 1 16,-9-1-16,0 1 16,0-9-16,0 8 15,-8 9-15,0 9 16,-1-1 0,-8 1-16,0 8 15,-8-9-15,-9 9 16,0 9-16,0-1 15,-8 9-15,-9 0 16,0 0-16,0 0 16,-9 9-1,1-1-15,-9 9 16,0 0-16,0 0 16,0 0-16,0 0 15,0 0-15,0 0 16,0 0-16,0 0 15,0 0 1,0 0-16,0 0 16,8 9-16,-8 16 15,0 9-15,0 17 16,-17 17-16,0 34 16,-8 17-16,-1 0 15,1-17-15,-1 0 16,9-8-1,9-26-15,-1-25 16,1-18-16,8-16 16,0-9-16,0-9 15,0-8-15,0-34 16,-9-26-16,9-50 16,0-9-1,9 42-15,-1 35 16,1-1-16,-1 9 15,1 9-15,-1 8 16,1 8-16,-9 9 16,8 0-16,1 0 15,-1 0-15,1-8 16,-1-1 0,-8 1-16,0-9 15,0 8-15,0 0 16,-8 1-16,-9-1 15,-26 1-15,-16-1 16,-35 1-16,-25 8 16,8 0-1,17 8-15,26 1 16,17-1-16,25 1 16,18-1-16,-1 9 15</inkml:trace>
  <inkml:trace contextRef="#ctx0" brushRef="#br0" timeOffset="16136.33">9088 12204 0,'0'0'0,"0"0"16,0 0-16,0 0 16,0 0-16,0 0 15,0 0-15,0 0 16,0 0-16,0 0 16,-8 0-1,-9 0-15,-17 0 16,-17 8-16,8 1 15,1-1-15,16 1 16,0-1-16,1 9 16,8 0-16,8 0 15,1 0 1,8-8-16,8-1 16,1 1-16,16-18 15,1-8-15,8-8 16,0-1-16,-17-8 15,0 9 1,0-1-16,0-8 16,-17 17-16,0 0 15,0 17-15,0 0 16,-25 9-16,-18 16 16,-17 26-16,18 9 15,8-1-15,8-8 16,18-16-1</inkml:trace>
  <inkml:trace contextRef="#ctx0" brushRef="#br0" timeOffset="19066.32">7922 14432 0,'0'0'0,"0"0"0,0 0 15,0 0-15,0 0 16,0 0-16,8 0 15,1 0-15,-1 0 16,1 0-16,16 0 16,9-34-1,-8 9-15</inkml:trace>
  <inkml:trace contextRef="#ctx0" brushRef="#br0" timeOffset="19463.87">9378 10580 0,'0'0'16,"0"0"-16,0 0 15,0 0 1,0 8-16,0 1 16</inkml:trace>
  <inkml:trace contextRef="#ctx0" brushRef="#br0" timeOffset="19873.14">10860 12425 0,'0'0'15,"0"0"-15,9 0 16,-1 0 0,18 9-16,-1-18 15,1 1-15,-18-1 16</inkml:trace>
  <inkml:trace contextRef="#ctx0" brushRef="#br0" timeOffset="20350.48">11652 9049 0,'0'0'0,"0"0"15,9 0-15,-1 0 16,18 0-16,-1 0 16,-8-9-1,1 1-15,-1-1 16,0 1-16,8-1 16,-16 9-16</inkml:trace>
  <inkml:trace contextRef="#ctx0" brushRef="#br0" timeOffset="20655.9">14046 10699 0,'0'0'16,"0"0"-16,0 0 15,0-17-15,-9 8 16</inkml:trace>
  <inkml:trace contextRef="#ctx0" brushRef="#br0" timeOffset="21020.97">8841 14424 0,'0'0'0,"0"0"16,0 0-16,0-17 15,0 8-15</inkml:trace>
  <inkml:trace contextRef="#ctx0" brushRef="#br0" timeOffset="21561.56">12640 11685 0,'0'0'16,"0"0"-16,0 0 16,-8-25-16,-1-1 15</inkml:trace>
  <inkml:trace contextRef="#ctx0" brushRef="#br0" timeOffset="22066.52">18305 7654 0,'0'0'0,"0"0"15,0 0-15,0 0 16,0 0-16,0 0 15,0 0-15,0 0 16,0-8 0,-9-9-16,-8-52 15,9 18-15</inkml:trace>
  <inkml:trace contextRef="#ctx0" brushRef="#br0" timeOffset="22337.68">18492 5094 0,'0'0'16,"0"0"0</inkml:trace>
  <inkml:trace contextRef="#ctx0" brushRef="#br0" timeOffset="22728.58">16150 9338 0,'0'0'0,"0"0"16,0 0-16,8 0 15,-8 8-15,9-16 16,-1-1-16,-8-16 16,0 8-1</inkml:trace>
  <inkml:trace contextRef="#ctx0" brushRef="#br0" timeOffset="23030.85">15051 7246 0,'0'0'16,"0"0"-16,0 0 15,8 0-15,-8 8 16</inkml:trace>
  <inkml:trace contextRef="#ctx0" brushRef="#br0" timeOffset="24747.49">13526 15546 0,'0'0'0,"0"0"16,0 0-16,0 17 16,0 0-1,0 0-15,0 0 16,-8 17-16,8 0 16,-9 17-16,9 0 15,0-8-15,0 8 16,0 0-1,0 8-15,-8 18 16,-1 16-16,18 1 16,-1 0-16,1 42 15,8 8-15,0-25 16,0-8-16,0-18 16,0-8-16,0-25 15,-9-26 1,-8-8-16,0-18 15,0-8-15,0 0 16,0-8-16,9-18 16,-1-17-16,1-8 15,-9-34 1,9-25-16,-9-1 16,0 9-16,0 0 15,0 0-15,0 0 16,0 17-16,0 17 15,-9 17-15,0 0 16,1 0-16,-9-9 16,0 1-1,-9-1-15,1 9 16,-1 17-16,9 0 16,0 17-16,9 0 15,-1 0-15,1 17 16,-1 0-16,1 0 15,-9 17 1,-1 9-16,1 16 16,9 9-16,-1 0 15,1 26-15,8 25 16,8 17-16,26 9 16,26 25-16,25 42 15,69 86 1</inkml:trace>
  <inkml:trace contextRef="#ctx0" brushRef="#br0" timeOffset="27503.73">13603 15002 0,'0'0'16,"0"0"-16,0 0 15,0 0-15,0 0 16,0 0-16,0-17 15,0-26-15,0-42 16,0-34-16,0-42 16,0-26-16,0-9 15,-9 0 1,9 1-16,9-18 16,-1 1-16,-8 7 15,0-7-15,0-9 16,0-17-16,0 25 15,0 9-15,9 17 16,-9 8 0,0 1-16,0 16 15,-17-42-15,-9 8 16,9-8-16,0-17 16,0 25-16,9 1 15,8 33-15,-9 9 16,1 0-1,8 34-15,0 25 16,0 18-16,0 8 16,-9 8-16,1 18 15,8 8-15,-9 17 16,1 0-16,-1 8 16,1 9-1,-9 0-15,-9 0 16,9 0-16</inkml:trace>
  <inkml:trace contextRef="#ctx0" brushRef="#br0" timeOffset="28468.17">13509 9168 0,'0'0'0,"0"0"16,0 0-16,0 0 15,0 0-15,0 0 16,-17 8 0,0 1-16,0-1 15,-8-8-15,-10 9 16,1-1-16,0-8 16,-8 0-16,-1-8 15,-8-1-15,0 1 16,-17-1-1,-9-16-15,-8 8 16,-9-9-16,-8 1 16,0 8-16,-9 0 15,-8 8-15,0 1 16,-9-1-16,-17 1 16,9-1-16,-1 1 15,-16 8 1,8-9-16,18 1 15,-10-1-15,-16 9 16,17-8-16,-9-1 16,-8 9-16,16-8 15,1-1-15,-9 1 16,17-1 0,1 1-16,-18-9 15,0 8-15,9-8 16,-9 0-16,-8 0 15,-1 0-15,-8-8 16,1-1 0,-10 9-16,-16-8 15,0 8-15,8 0 16,-9 0-16,9 8 16,0 1-16,-16 8 15,16 0-15,-9 0 16,9 17-16,9 0 15,-9-9 1,9 1-16,8-1 16,0 1-16,9-9 15,-17 8-15,-1-8 16,1 9-16,-1-1 16,10 1-16,-10-1 15,1 1-15,0-1 16,16 1-1,1-1-15,0 1 16,16-1-16,1-8 16,8 0-16,18 9 15,-1-9 1,17 0-16,0 0 16,43 0-16</inkml:trace>
  <inkml:trace contextRef="#ctx0" brushRef="#br0" timeOffset="30165.99">945 8538 0,'0'0'0,"0"0"16,0-8-16,-17-1 15,17 9-15,0 0 16,0-8-16,0 8 16,0 0-16,0 0 15,0 0 1,0-9-16,0 9 15,0 0-15,0 0 16,0 0-16,0 0 16,0 0-16,0 0 15,0 0-15,0 0 16,0 0 0,0 0-16,0 0 15,0 0-15,0 0 16,0 0-16,0 0 15,0 0-15,0 0 16,0 0-16,0 0 16,0 0-1,0 0-15,0 0 16,0 0-16,0 0 16,0 0-16,0 0 15,0 0-15,0 0 16,0 0-16,0 0 15,0 0 1,0-8-16,0 8 16</inkml:trace>
  <inkml:trace contextRef="#ctx0" brushRef="#br0" timeOffset="31018.46">1661 8394 0,'0'0'0,"0"0"15,0 0 1,0 0-16,0 0 15,0 0-15,0 0 16,0 8-16,-17-8 16,8 9-16,1-9 15,-1 8-15,-25 1 16,-17 16 0,-42 18-16,-27 25 15,10 9-15,24-26 16,27-9-16,25-16 15,0-1-15,8-8 16,26-8-16,-17 8 16,34 8-1,0 35-15,34 16 16,17 9-16,9 0 16,8-8-16,-8-9 15,-18-9-15,-16-8 16,-9-8-16,-8-9 15,-18-9 1,-8 1-16,0 0 16,0-1-16,-8-8 15,-18 9-15,-8-1 16,-9 1-16,-8-1 16,0-8-16,0 0 15,9-8 1,16-1-16,0 1 15,18-1-15</inkml:trace>
  <inkml:trace contextRef="#ctx0" brushRef="#br0" timeOffset="31706.26">1755 8428 0,'0'0'15,"0"0"-15,0 0 16,0 0-16,0 0 16,0 8-16,0 1 15,0-1 1,0 9-16,-9 0 0,9 17 16,0 9-16,9 8 15,-1 0 1,1-8-16,16 16 15,9 26-15,9 26 16,8-9-16,-17-17 16,0-34-16,-17-17 15,0-9 1,0-16-16,-8-1 16,-1-16-16,1-18 15,-1-33-15,1-26 16,8-26-16,17-33 15,-17-18-15,9 43 16,-1 17 0,9 8-16,0 18 15,0 16-15,-8 35 16,-9 16-16</inkml:trace>
  <inkml:trace contextRef="#ctx0" brushRef="#br0" timeOffset="33859.07">1014 8496 0,'0'0'0,"0"0"15,0 0-15,-26 0 16,9 0-16,0 0 16,8 0-16,-8 0 15,-8 0-15,8 17 16,0 25-16,8 52 15,-8 25 1,34 26-16,-17-9 16,17-17-16,-8-9 15,-9 1-15,0-18 16,-9-24-16,1-27 16,-1-16-16,9-9 15,-17-9 1,9 1-16,8-18 15,-9-33-15,1-44 16,16-58-16,1-35 16,-1 9-16,9-17 15,-17 17-15,0 42 16,0 35 0,0 16-16,-17 35 15,9 25-15,8 17 16,0 0-16,-9 8 15,1 52-15,-18 67 16,9 44-16,17 33 16,0-9-16,0-33 15,17-1 1,-8-33-16,8-51 16,-9-26-16,1-26 15,-1-16-15,-8-1 16,17-16-16,-17-18 15,26-25 1,-1-17-16,-8 8 16,0 9-16,9 17 15,-9 17-15,-8 9 16,25 25-16,34 85 16,43 119-16,25 111 15</inkml:trace>
  <inkml:trace contextRef="#ctx0" brushRef="#br0" timeOffset="46657.39">7794 1735 0,'0'0'0,"-34"-9"0,-43 1 16,-8-1-1,0 9-15,-9 0 16,-8 0-16,-9 0 16,0 0-16,9 0 15,-9 0-15,-25 0 16,0 9-16,-9 8 15,-17 8-15,0 9 16,0 17 0,-8 18-16,8-1 15,0 0-15,-16 0 16,-1 0-16,0 8 16,-9 18-16,1-1 15,0 1-15,8-1 16,0 1-1,9 16-15,8 1 16,0 0-16,-8 25 16,8 8-16,17-16 15,26-9-15,8 17 16,9-8-16,17-1 16,8 9-1,0 17-15,18 0 16,16 0-16,0 9 15,18-26-15,16 0 16,1 26-16,8-18 16,8-16-16,18 33 15,16-7 1,1-1-16,8 25 16,0-16-16,9-9 15,25 25-15,9-16 16,8-26-16,9 0 15,25-8-15,9-18 16,17-16 0,8-1-16,26 9 15,-9 9-15,18-17 16,16-18-16,9-16 16,17 8-16,9 0 15,8 0-15,-9-17 16,1-17-1,-9-26-15,-9-16 16,1-26-16,-1-17 16,-8 0-16,-17-9 15,0-8-15,-8-17 16,-1-17-16,-17-17 16,18-26-1,16-50-15,-33-18 16,-18-8-16,-34 17 15,-25 8-15,-17 9 16,-18 9-16,-7-1 16,-18 18-16,0-18 15,-9-34-15,-16-50 16,-18-52 0,-16 0-16,-18 1 15,-16 59-15,-9 33 16,-17 18-16,-9 43 15,-25-18-15,-18-16 16,-7 24-16,-10-16 16,-7 17-1,-10 17-15,-8-8 16,-25 16-16,-17 43 16,-26 17-16,-34 34 15,-26 42-15,-17 43 16,-33 68-16,16 86 15,26 58 1,25 26-16</inkml:trace>
  <inkml:trace contextRef="#ctx0" brushRef="#br0" timeOffset="50274.78">9063 3640 0,'0'0'0,"0"0"16,8 0-16,9-9 15,18 1-15,16-18 16,25-8-16,27-25 15,24-9-15,1-9 16,0 9-16,17 0 16,-1 0-1,-16 0-15,8 0 16,1 0-16,-18 9 16,9 7-16,17 1 15,-9 17-15,-25 17 16,-26 0-16,-43 9 15,-8 8-15,-17 0 16,0 0 0,-17 0-16,0 0 15,-17 8-15,-34 18 16,-17 16-16,0 9 16,8 1-16,1 7 15,16-16 1,18-18-16,8 1 15,8-18-15,1 1 16,8-9-16,8-26 16,18-42-16,8-17 15,0-9-15,8-8 16,-8 0 0,-16 26-16,-10 25 15,-8 17-15,-34 17 16,8 17-16</inkml:trace>
  <inkml:trace contextRef="#ctx0" brushRef="#br0" timeOffset="52303.15">10068 4218 0,'0'0'16,"0"0"-16,0 0 16,-17 0-16,0 0 15,-9 9-15,1-1 16,-1 1-16,1-1 15,8-8-15,0 0 16,0 0 0,8 0-16,1 0 15,-1 0-15,1 0 16,-1 0-16,1 0 16,8 0-16,0 0 15,8-8-15,1-1 16,25-16-1,25-1-15,26 1 16,18-9-16,7 8 16,10 1-16,-10 8 15,-7 0-15,-1 0 16,0 8 0,-25 9-16,-9 0 15,-17 0-15,-9 9 16,-7-1-16,-18 1 15,0-1-15,-17 1 16,-9 8-16,-33 34 16,-44 34-16,-16 17 15,0-17 1,25-34-16,26-9 16,9-16-16,16-9 15,0-9-15,18 1 16,-1-9-16,9 0 15,9-9-15,8-8 16,34-34 0,34-34-16,26-17 15,17-17-15,17-17 16,-1 0-16,-16 17 16,-43 42-16,-25 18 15,-17 16-15,-26 18 16,-17 16-1,0 9-15,-26 9 16,-85 67-16,-59 60 16,-86 86-16</inkml:trace>
  <inkml:trace contextRef="#ctx0" brushRef="#br0" timeOffset="81373.13">16959 13658 0,'0'0'0,"0"0"16,0 0-16,0 0 15,-17 0-15,0 0 16,-17 0-16,0 0 15,0 0-15,0 0 16,-1 0 0,-7 9-16,8-1 15,0 1-15,0-1 16,8 1-16,1-1 16,8 1-16,8-9 15,0 0-15,1 0 16,8 0-1,0 0-15,17 0 16,34 8-16,43 1 16,34-9-16,16-9 15,18 1-15,0-18 16,8 9-16,9 0 16,-17 0-1,-9 9-15,9-1 16,0 1-1,77-1 1,-35 9 0,-102-8-1,-17 8-15,-42 0 16,-17 0-16,-9 0 16,-9 0-16,-8 0 15,0 0-15,0 0 16,-17 0-16,-43 0 15,-33 8 1,-26-8-16,-9 9 16,0-1-16,0-8 15,9 9-15,0-1 16,-26 1-16,-8-1 16,-1 9-16,-42 9 15,-34 8-15,0 8 16,17 9-1,52-8-15,41-1 16,18 1-16,25-18 16,9 1-16,17-9 15,9 0-15,16-9 16,1 1-16,16-1 16,9-8-1,0-8-15,-8 8 16</inkml:trace>
  <inkml:trace contextRef="#ctx0" brushRef="#br0" timeOffset="81896.08">19122 15189 0,'9'8'0,"-1"18"15,1 8 1,-1 0-16,1-8 16,0-1-16,-1 1 15,1-9-15,-1 0 16,1 17-1</inkml:trace>
  <inkml:trace contextRef="#ctx0" brushRef="#br0" timeOffset="82597.23">19156 16133 0,'-17'59'16,"-17"78"-1,0 16-15,-8 0 16,8-43-16,0-8 16,-9-17-16,0-8 15,9-9-15,9-26 16,-1-16-16,18 0 15,-1-9-15,1-9 16,-1 1-16,1-1 16,-1 1-1,9-9-15,0-9 16,-8-8-16,-1-43 16,18-59-16,8-59 15,8-9-15,9-17 16,9 8-16,-1 17 15,-8 1 1,9 33-16,-9 26 16,0 9-16,-17 8 15,0 34-15,-17 25 16,0 9-16,0 17 16,0 0-16,-8 8 15,-9 1-15,-9 8 16,1 0-1,-1 0-15,1 0 16,16 0-16,0 0 16,1 0-16,8 0 15,0-9-15,8 1 16,1-18-16,8 1 16,9 8-1,-1 0-15,1 0 16,8 0-16,-9 8 15,1 9-15,-1 0 16,1 17-16,8 0 16,0 17-16,-17 0 15,0 0 1,0 1-16,-17-1 16,0 8-16,0 1 15,9 8-15,-1 8 16,1 26-16,-1 9 15,9-18-15,0-8 16,0-25 0,0-9-16,0-9 15,-8-8-15,0-8 16,-9-1-16,0-8 16,0 0-16</inkml:trace>
  <inkml:trace contextRef="#ctx0" brushRef="#br0" timeOffset="85209.94">23228 12876 0,'-17'-9'0,"-26"9"0,-42 9 16,-17 8-16,0 17 15,8 8-15,0 18 16,9 8-16,0-9 16,51-33-16</inkml:trace>
  <inkml:trace contextRef="#ctx0" brushRef="#br0" timeOffset="85392.98">22035 13148 0,'0'0'0,"0"0"15,0 0-15,0 0 16,0 0-16,0 0 16,0 0-16,-17 0 15,0 8 1,0 9-16,0-8 15,0-1-15</inkml:trace>
  <inkml:trace contextRef="#ctx0" brushRef="#br0" timeOffset="87564.73">21754 13046 0,'0'0'0,"0"0"15,0 0 1,0 0-16,0 0 16,0 0-16,9 0 15,-1 0-15,1 0 16,-1 0-16,1-9 16,8 1-16,9-1 15,16-16-15,1-1 16,16-8-1,1 0-15,0-8 16,8 8-16,8 0 16,10 0-16,7 8 15,1 1-15,0-1 16,16 1-16,1 8 16,0 0-16,0 8 15,-9 1 1,0-9-16,-17 8 15,0 9-15,1-8 16,7 8-16,1 0 16,0-9-16,-1 9 15,1 0-15,-9 0 16,0-8 0,-8 8-16,-17 0 15,-9 0-15,-17 0 16,0 0-16,0 0 15,0 0-15,-8 0 16,-1 0-16,-8 0 16,0 0-16,-8 0 15,-1 0 1,-8 0-16,0 0 16,0 0-16,0 0 15,0 0-15,0 0 16,0 0-16,0 0 15,0 0 1,0 0-16,0 0 16,0 0-16,0 0 15,0 0-15,0 0 16,0 0-16,0 0 16,0 0-16,0 0 15,0 0-15,0 8 16,0 1-1,0-9-15,0 8 16,-8 1-16,-1-1 16,1 1-16,8-1 15,-9 1-15,1-1 16,-1 1-16,1-1 16,-9 1-1,0 8-15,0 0 16,0 0-16,-1 0 15,-7 0-15,-1 0 16,1 0-16,-1 0 16,1 0-16,-1 0 15,1 0-15,8-9 16,0 1 0,8-1-16,1 1 15,-1-1-15,0 1 16,9-9-16,0 0 15,0 0-15,0 0 16,0 0-16,0 0 16,0 0-1,0 0-15,0 0 16,0 0-16,0 0 16,0 0-16,9 0 15,0 0-15,-1 0 16,1 0-16,-1 0 15,1 0-15,8 8 16,0-8 0,0 0-16,8 0 15,1 0-15,-1 0 16,1 0-16,-1 0 16,1 9-16,8-9 15,0 8-15,9-8 16,-1 0-1,9 0-15,-8 9 16,-9-9-16,0 8 16,0-8-16,0 9 15,0-9 1,0 8-16,1-8 16,-1 9-16,0-9 0,8 0 15,-8 0 1,0 8-16,0-8 15,-8 0-15,-9 0 16,9 0-16,-1 0 16,-8 0-16,9 9 15,-1-9-15,-8 8 16,0 1 0,0-1-16,-8-8 15,-1 0-15,1 0 16,-1 9-16,-8-9 15,0 0-15,0 0 16,0 0 0,0 0-16,0 0 0,0 0 15,0 8 1,0-8-16,0 9 16,-8-1-16,-1 1 15,1-1-15,-1 1 16,-8-1-16,0 1 15,9-1-15,-1 1 16,1-9 0,-1 0-16,1 0 15,8 0-15,0 0 16,0 0-16,0 0 16,0 0-16,0 0 15,0 0 1,0 0-16,0 0 15,0 0-15,0 0 16,8-9-16,1 1 16,-1-1-16,1 1 15,-1-1-15,9 1 16,-8-1-16,-1 1 16,1-1-16,-1 1 15,-8-1 1,0 1-16,0 8 15,0 0-15,0 0 16,0 0-16,0 0 16,0 0-16,0 0 15,0 0 1,0 0-16,0 0 16,0 0-16,0 0 15,0 0-15,-8 0 16,8 0-16,-9 8 15,1 1-15,-1-1 16,1 1-16,8-1 16,-9 1-1,1-1-15,8 1 16,-9 8-16,1-9 16,-1 9-16,1-8 15,8 8-15,-9-9 16,9 9-16,-8 0 15,-1 0-15,1 0 16,-9 9 0,0 16-16,0-8 15</inkml:trace>
  <inkml:trace contextRef="#ctx0" brushRef="#br0" timeOffset="89909.2">24029 12680 0,'0'0'0,"0"0"15,0 0-15,0 0 16,0 0 0,0 0-16,0 0 15,0 0-15,0 0 16,0 0-16,0 0 16,0 0-16,0 0 15,0 0-15,0 0 16,0 0-1,0 0-15,0 0 16,0 0-16,0 0 16,0 0-16,0 0 15,0 0-15,0 0 16,0 0-16,0 0 16,8 0-16,1 0 15,16 0 1,1 0-16,25-8 15,17 8-15,9 0 16,-1 0-16,10 0 16,-1 0-16,0 0 15,0 0 1,0 0-16,0 0 16,9 0-16,0 0 15,8 0-15,-17 0 16,-8 8-16,-9-8 15,-17 0-15,-8 0 16,-9 0-16,-17 0 16,0 0-1,-9 0-15,-8 0 16,0 0-16,0 0 16,0 0-16,0 0 15,0 0-15,0 0 16,-17 9-16,0-1 15,0 1 1,0-1-16,0 1 16,9-1-16,-1-8 15,1 0-15,8 0 16,0 0-16,0 0 16,0 0-16,8-8 15,1-18-15,16 1 16,1-18-1,8 9-15,-9 0 16,1 0-16,-1 0 16,1 9-16,0-9 15,-1 8-15,-8 9 16,0 0-16,-8 0 16,-9 8-1,0 1-15,-9-1 16,-33 1-16,-52-1 15,26 9-15</inkml:trace>
  <inkml:trace contextRef="#ctx0" brushRef="#br0" timeOffset="94605.16">21805 12782 0,'0'0'0,"0"0"0,9 0 16,0 0-16,-1 0 15,18-8-15,-1-1 16,1 1 0,-1-1-16,1 1 15,8-9-15,8-17 16,27-26-16,24-33 15,1-9-15,0 16 16,-1 1-16,10-17 16,24-17-1,18 9-15,9 8 16,16 0-16,-17 8 16,-34 35-16,-25 16 15,0 26-15,-9 0 16,-17 17-16,0 0 15,-17 0-15,-17 9 16,1-1 0,-10 1-16,1 8 15,-9 0-15,0 0 16,0 0-16,0 0 16,-9 0-16,1 0 15,-9-9-15,0 9 16,0 0-1,0 0-15,-17 9 16,0 8-16,-9 0 16,1 0-16,-1-9 15,1 1-15,16-1 16,0-16-16,1-1 16,8-8-16,0 0 15,8 0 1,10-8-16,33-1 15,25-16-15,27-18 16,7 1-16,18-9 16,8-9-16,-16 9 15,-44 17-15,-16 0 16,-9 0 0,-17 9-16,-17 8 15,0 0-15,-17 8 16,0 1-16,-8-9 15,-27-9-15,-58-17 16,-35 1-16,-8-1 16,25 9-16,43 17 15,17 0 1,25 17-16</inkml:trace>
  <inkml:trace contextRef="#ctx0" brushRef="#br0" timeOffset="105919.59">22512 13684 0,'0'0'0,"0"0"16,0 0-16,0 0 16,0 0-16,0 0 15,0 0-15,0 0 16,0 0 0,0 0-16,0 0 15,0 0-15,0 0 16,0 0-16,0 0 15,-17 17-15,0 25 16,-8 18-16,8 16 16,8 1-16,-8 8 15,9 17 1,-1 8-16,18-24 16,-1-27-16,1-16 15,-1-1-15,9 1 16,9-1-16,-1 1 15,1-1-15,17 9 16,-1 0 0,9 0-16,0 0 15,0-8-15,1-1 16,7 1-16,1-1 16,8 1-16,-8-9 15,-1-9-15,1 1 16,-9-1-1,0-8-15,0 9 16,0-9-16,0-8 16,1-1-16,-10 1 15,9-9-15,0 0 16,0 0-16,-8 0 16,-9 0-16,0 0 15,-8 0 1,-9 0-16,0 0 15,-9 0-15,1 0 16,-9 0-16,0 0 16,0 0-16,0 0 15,0 0 1,0 0-16,0 0 16,0 0-16,0 0 15,0 8-15,0 1 16,0-1-16,0 9 15,0 0-15,0-8 16,0-1-16,0 1 16,0-1-1,0 1-15,0-9 16,8 0-16,1 8 16,-1 1-16,18-9 15,-1 0-15,18 0 16,8-9-16,9 1 15,8-18-15,0 1 16,-8 8 0,-9 0-16,-17 8 15,0 1-15,-17 8 16,0 0-16,-17 0 16,0 0-16,0 8 15,-26 35-15,-25 33 16,0 18-1,0-1-15,9-16 16,-1-18-16,17-8 16,1-25-16,8-1 15,8-16-15,1-1 16,-1 1-16,9-9 16,9-17-16,8-17 15,17-34 1,17-17-16,9-17 15,-1 0-15,-8 8 16,-17 18-16,0 16 16,1 9-16,-10 8 15,-8 9-15,0 0 16,-8 9-16,-9 8 16,0 0-1,-9 0-15,-16 8 16,-18-8-16,-34 17 15,-16 0-15,-18 9 16,17 8-16,43 0 16</inkml:trace>
</inkml:ink>
</file>

<file path=ppt/ink/ink2.xml><?xml version="1.0" encoding="utf-8"?>
<inkml:ink xmlns:inkml="http://www.w3.org/2003/InkML">
  <inkml:definitions>
    <inkml:context xml:id="ctx0">
      <inkml:inkSource xml:id="inkSrc0">
        <inkml:traceFormat>
          <inkml:channel name="X" type="integer" max="5440" units="cm"/>
          <inkml:channel name="Y" type="integer" max="2160" units="cm"/>
          <inkml:channel name="T" type="integer" max="2.14748E9" units="dev"/>
        </inkml:traceFormat>
        <inkml:channelProperties>
          <inkml:channelProperty channel="X" name="resolution" value="185.03401" units="1/cm"/>
          <inkml:channelProperty channel="Y" name="resolution" value="130.90909" units="1/cm"/>
          <inkml:channelProperty channel="T" name="resolution" value="1" units="1/dev"/>
        </inkml:channelProperties>
      </inkml:inkSource>
      <inkml:timestamp xml:id="ts0" timeString="2020-08-25T16:17:00.726"/>
    </inkml:context>
    <inkml:brush xml:id="br0">
      <inkml:brushProperty name="width" value="0.05292" units="cm"/>
      <inkml:brushProperty name="height" value="0.05292" units="cm"/>
      <inkml:brushProperty name="color" value="#FF0000"/>
    </inkml:brush>
    <inkml:context xml:id="ctx1">
      <inkml:inkSource xml:id="inkSrc2">
        <inkml:traceFormat>
          <inkml:channel name="X" type="integer" max="3976" units="cm"/>
          <inkml:channel name="Y" type="integer" max="2240" units="cm"/>
          <inkml:channel name="T" type="integer" max="2.14748E9" units="dev"/>
        </inkml:traceFormat>
        <inkml:channelProperties>
          <inkml:channelProperty channel="X" name="resolution" value="135.2381" units="1/cm"/>
          <inkml:channelProperty channel="Y" name="resolution" value="135.75757" units="1/cm"/>
          <inkml:channelProperty channel="T" name="resolution" value="1" units="1/dev"/>
        </inkml:channelProperties>
      </inkml:inkSource>
      <inkml:timestamp xml:id="ts1" timeString="2020-08-25T16:17:08.468"/>
    </inkml:context>
  </inkml:definitions>
  <inkml:trace contextRef="#ctx0" brushRef="#br0">3845 12903 0,'0'9'265,"0"-1"-249,9 63 47,0-71-63,-9 9 0,9 0 15,8-9 1,1 0-1,35-27 32,26 18 0,-70 9-47,0 0 16,114-26 15,-70 17-15,62-17-1,-97 26 1,35 0 0,-36 0-1,10 0-15,8 0 0,132 0 47,-114 8-16,106 10 1,9 9-1,-98-19-16,107 28 17,-151-27-17,300 52 32,-290-52-31,52 18 15,-62-19-31,1 10 0,8-9 16,71 26 15,-80-26-31,54 17 31,-54-17-31,1 0 0,-1 0 16,27 8-1,-18-8-15,159 27 32,-141-28-17,185 54 32,-202-53-47,34-9 16,-34 9-16,-1 0 15,168 52 17,-142-52-32,-8 0 15,221 61 32,-239-61-47,115 27 31,-62-19 1,-53-8-17,27 9 17,-35-18-17,43 17 16,54 1 1,-27 0-1,-71-1-31,-8-8 0,-1-9 16,36 0 15,-44 0-31,26 0 15,18 0 1,-17 0-16,-10 0 0,0 0 16,204 0 15,-204 0-15,107-18-1,-63 18 1,-52 0-16,26 0 31,-35 0-31,61 0 31,-43 0-31,34 9 32,-43 0-32,9 0 0,-19-9 15,107 44 16,-89-18-15,1-17 0,-1 9-1,-8-18 1,35 9 0,-44 0-1,17 17 32,-17-26-31,9 0-1,96 9 32,-78-9-47,-10 0 16,9 17-16,203 10 31,-193-18-15,166-9-1,-149 9-15,-27-1 16,212 28 15,-212-28-31,54-8 0,8 9 16,0 0 31,-71-9-32,-8 0 48,-9 0-63,-9 9 31,0 0-15</inkml:trace>
  <inkml:trace contextRef="#ctx0" brushRef="#br0" timeOffset="5174.3">9357 11765 0,'45'0'125,"52"0"-109,-45 0-16,-16 0 16,-1 0-16,97 0 31,62 0 0,-44 9 0,-62 0-15,159-9 15,-158 0 0,-63 0-31,1 0 16,-1 0-16,89 9 31,-80-9-15,-9 0-16,-17 8 0,79 1 62,-79-9-30,18 9-17,-10 9 1,45-1 0,79 19 15,-106-28-31,54 28 31,52 17 0,-115-45-15,9 10-16,142 88 47,-151-88-47,54 8 15,-36-8 1,115 61 31,-142-70-47,-8 0 0,35 17 62,-53-26 32,-17 0-78,8 0-1,-8 0-15,-18-26 0,-433-107 63,407 125-63,-10-10 16,-228-35 15,272 35-31,-113 18 31,96 0-15,-18 0-1,18 0 1,27 0-16,-230 0 47,159 0-32,62 0-15,-62 0 47,61 0-15,19 0-17,8 0 1,9-8 78,26-19-63,1 27-31,140-9 15,-70 9 1,239 0 0,-160 0 15,-88 0-31,371 36 31,-406-36-15,194 44 15,-186-36 16,-52-8-47,-26 0 94,-1 0-94,-53-17 15,-70-27 17,44 17-32,-388-114 31,406 132-31,-1-17 15,-122-1 17,131 27-17,27 0 17,9 0-1</inkml:trace>
  <inkml:trace contextRef="#ctx1" brushRef="#br0">13501 13046 0,'0'0'0,"8"0"0,9 0 16,17 0-1,9 0-15,17 8 16,16-16-16,1-1 16,17-8-16,16 9 15,1-1-15,8 1 16,-8-1-16,0 9 16,8 0-1,-8 9-15,-9-1 16,-8-8-16,-1 9 15,-8-1-15,1 1 16,-1-1-16,-17 1 16,0-1-16,-17-8 15,0 0 1,-17 0-16,0 0 16,-17 0-16,1 0 15,-10 0-15,1 0 16,-9 0-16,0 0 15,0 0-15,0 0 16,0 0 0,0 0-16,0 0 15,0 0-15,-9 0 16,-8 0-16,-9 0 16,1 0-16,-1 0 15,-8 0-15,0 0 16,0 0-1,-17-8-15,-9-1 16,-8 1-16,-17-9 16,-9-9-16,-16 1 15,-1-1-15,-8 1 16,-18-9-16,1 8 16,0 1-1,8 8-15,9 0 16,-9 0-16,9-9 15,8 1-15,9-1 16,0-8-16,8 0 16,9 9-16,25 8 15,1 0-15,16 0 16,17 8 0,1 9-16,8 0 15,8 0-15,1 0 16,8 0-16,0 0 15,0 0-15,0 0 16,8 0-16,9 0 16,17 9-1,43 16-15,34 9 16,17 17-16,8 17 16,17 9-16,0-9 15,-8-9-15,0 1 16,-9-18-1,-8-8-15,-9 0 16,1-8-16,-18-1 16,-8 1-16,-18-9 15,-8-9-15,-17 1 16,-17-1-16,-8-8 16,-9 0-16,-17 0 15,0 0 1,0 0-16,-8 0 15,-44-8-15,-41-1 16,-35-8-16,-8 0 16,-9-8-16,-8-1 15,8 9-15,9 0 16,16-8-16,10 8 16,16-9-1,17 9-15,9 0 16,8 0-16,18 0 15,16 9-15,1-1 16,16 9-16,1-8 16,-1 8-1,9 0-15,0 0 16,17 0-16,26 0 16,59 0-16,60 17 15,25 0-15,1 0 16,8 0-16,-1-9 15,-7 9-15,-1 0 16,1 9 0,-27-9-16,-24 8 15,-18 1-15,-25-9 16,-18 0-16,-25-9 16,-16 1-16,-18-1 15,0-8 1,-17 0-16,0 0 15,0 0-15,-17 0 16,-52 0-16,-50 0 16,-34 0-16,-18-8 15,10 8-15,-1 0 16,26 0-16,33 0 16,18 0-1,8 0-15,9-9 16,9 1-16,-1 8 15,17 0-15,18 0 16</inkml:trace>
  <inkml:trace contextRef="#ctx1" brushRef="#br0" timeOffset="1449.31">10221 12093 0,'0'0'16,"0"0"-16,0 0 15,0 0-15,0 0 16,0 0 0,0 0-16,9 0 15,16 9-15,35 8 16,42 8-16,52 9 15,33 0-15,9 0 16,-17 0 0,-52-8-16,-7-18 15,-27 1-15,-16-1 16,-9 1-16,-17-9 16,-17 0-16,-8 0 15,-9 0-15,-17 0 16,0 0-1,0 0-15,0 0 16,0 0-16,-26-9 16,-25 9-16,-34 0 15,-34 0-15,-9 0 16,0 0-16,9 9 16,8 8-16,18-9 15,25 1 1,8 8-16,17-8 15,18-1-15,16 1 16,1-9-16,-1 0 16,9 0-16,0 0 15,17 0-15,26-9 16,51-17 0,42 9-16,9 0 15,-18 0-15,-7 0 16,-10 9-16,-24 8 15,-18 0-15,-17 0 16,-17 0-16,-17 0 16,-17 0-1,0 0-15,-9 0 16,-93 25-16,-187 9 16,-86-8-16,0-9 15</inkml:trace>
  <inkml:trace contextRef="#ctx1" brushRef="#br0" timeOffset="3339.38">3560 7629 0,'0'0'0,"0"0"16,0 0-1,0 8-15,0 9 16,0 0-16,0 9 16,0-9-16,0 8 15,0-8-15,0 17 16,0 43 0,0 76-16,0 59 15,9 43-15,-1 52 16,1 7-16,17 35 15,-9 42-15,0-17 16,0-33-16,-17-27 16,-9-8-16,1-25 15,-9 17 1,0-1-16,-18-8 16,1 26-16,26-77 15,-1-59-15,1-1 16,8-58-16,0-52 15,0-26-15,0-16 16,0-9 0,8-9-16,1 1 15,-1-1-15,1-8 16,-1 0-16,1-8 16,16-1-16,1-16 15,17-26 1,-18 17-16</inkml:trace>
  <inkml:trace contextRef="#ctx1" brushRef="#br0" timeOffset="5476.15">3594 7229 0,'0'0'0,"0"0"16,9 0-16,8 25 15,17 9-15,17 9 16,0-9 0,9-9-16,17 1 15,16-1-15,10-8 16,24 9-16,35 8 15,26 17-15,24 9 16,18 8-16,26 0 16,0-9-1,-1-16-15,1-1 16,8 9-16,0 0 16,17-8-16,-9-9 15,-33 0-15,-1 0 16,1 8-1,8 1-15,-9-1 0,1 1 16,8-9 0,0-9-16,0 9 15,0 0-15,-17 9 16,-9-1-16,9 1 16,17 8-16,-8 0 15,-9 0-15,0-17 16,0 9-1,-9-9-15,18-9 16,-9 1-16,-9 8 16,1 0-16,-1 8 15,-8-8-15,9 17 16,-10-8-16,10 8 16,8 0-1,0-9-15,8 9 16,26 0-16,0 26 15,-17 8-15,9 0 16,-17-8-16,-18-9 16,0-17-16,-8-9 15,-17 1 1,0-18-16,-8 1 16,-10-9-16,-16-9 15,-34 1-15,-26-1 16,1 1-16,-18-9 15,-17 8-15,-9 1 16,-7-1-16,-18 1 16,-9-1-1,-8 1-15,0-1 16,-8 1-16,-9-9 16,0 0-16,0 8 15,0 1-15,0 8 16,0 0-16,-17 17 15,-17 25 1,-17 43-16,-9 43 16,0 8-16,9 51 15,0 9-15,17 25 16,8-8-16,9-43 16,0 0-16,0-17 15,0 25 1,9 27-16,-9-18 15,17-17-15,8-43 16,1 9-16,8-8 16,0-26-16,-9 0 15,9 0-15,-8-25 16,-9-26-16,0-26 16,0-16-1,0-1-15,0 1 16,0-18-16,0 1 15,0-1-15,0 1 16,0-1-16,0 1 16,0-1-16,0-8 15,0 9 1,0-1-16,-9 1 16,1 8-16,-9 0 15,0 0-15,0 0 16,0 0-16,0 0 15,0 0-15,0 0 16,0 0 0,-9 0-16,-8 0 15,0 0-15,8-9 16,-8 9-16,-8 0 16,-1-8-16,-8 8 15,-9-8-15,1-1 16,-1 9-16,1 0 15,-1 0 1,0-8-16,1-1 16,-9 1-16,-9 8 15,-25 0-15,-9 0 16,-25 0-16,-26 0 16,-17 8-1,-8-8-15,-26 0 16,-9-8-16,-16-1 15,-18 1-15,18-1 16,8 1-16,17-9 16,25 0-16,-8 0 15,-8 8-15,8-8 16,-17 0 0,-17 9-16,-34-18 15,-26 1-15,-8-1 16,-8-8-16,33 0 15,26 9-15,-8-9 16,16 17 0,18 8-16,-1 1 0,-8-9 15,-17 8 1,-8-8-16,-9 0 16,-26-8-16,26-1 15,-9 1-15,18-1 16,-9 1-16,8-9 15,1 8 1,-1-8-16,18 0 16,16 9-16,9-1 15,9-16-15,8-1 16,-9-16-16,27-1 16,-10 0-1,18 9-15,17 0 16,-1-8-16,1-1 15,8 1-15,0-1 16,9 1-16,8-9 16,0 0-16,9 0 15,9 0-15,24 17 16,27 8 0,8 9-16,25 9 15,0-1-15,18 9 16,-1 0-16,9 0 15</inkml:trace>
  <inkml:trace contextRef="#ctx1" brushRef="#br0" timeOffset="8622.27">8799 10894 0,'-9'26'0,"-16"50"15,-35 77-15,-8 102 16,17 86-16,17-10 16,25-67-16,9 0 15,26-18 1,16 9-16,1-16 15,0-61-15,8-25 16,17-34-16,17-17 16,26-25-16,42-18 15,60-25-15,26-25 16,-9-18-16,0-25 16,8-17-1,9-8-15,17-1 16,9 1-16,-18 8 15,-33 8 1,-26 9-16,-18 9 0,-16-9 16,-17-17-1,-17-17-15,-26-26 16,-34 9-16,-17 0 16,-17 8-16,-17-8 15,-17 0-15,-17 9 16,-25-9-16,-43-43 15,-60-33 1,-85-78-16</inkml:trace>
  <inkml:trace contextRef="#ctx1" brushRef="#br0" timeOffset="9675.45">13790 9780 0,'0'0'16,"-34"9"-16,-68 42 16,-68 76-1,8 43-15,17 34 16,17-8-16,26-26 15,0 34-15,8-17 16,9 0-16,17-25 16,25-43-16,1 17 15,16 17-15,9 9 16,17 42 0,34 9-16,17-18 15,26 1-15,8-43 16,0-26-16,26 18 15,8-9-15,9-25 16,25 8-16,35 17 16,16 8-1,26-8-15,26 17 16,-9-8-16,-26-26 16,-16-34-16,-10-34 15,-24-25-15,-1-26 16,0-34-16,-16-9 15,-35-16 1,-8-9-16,-9-17 16,0-9-16,-17-8 15,9-34-15,-9-17 16,-17-43-16,1-16 16,-18-10-16,-9-7 15,-25 25 1,-8 0-16,-9 34 15,-26 8-15,-8-8 16,-17 25-16,-34-25 16,-43-51-16,-59-17 15,-60-26-15,-51-16 16,17 25-16</inkml:trace>
  <inkml:trace contextRef="#ctx1" brushRef="#br0" timeOffset="19085.87">3807 12986 0,'0'0'0,"0"0"15,0 0-15,0-8 16,-17-1-16,0-8 15,0-8-15,9 8 16,-1 0-16,1 0 16,-1 0-16,1 8 15,-1 1 1,1-1-16,8 1 16,0-1-16,0 1 15,0-1-15,0 1 16,0-1-16,0 1 15,0-1-15,0 1 16,0-1 0,0 1-16,0-1 15,8 1-15,-8 8 16,9-9-16,-9 9 16,8-8-16,-8 8 15,0 0-15,9 0 16,-1 0-16,1 0 15,-1 0 1,1 0-16,-1 0 16,9 0-16,9 0 15,0 0-15,16 0 16,1 0-16,-1 0 16,1 0-1,-9 0-15,9 0 16,-9 0-16,8 8 15,-8-8-15,0 9 16,0-9-16,0 8 16,9-8-16,0 9 15,-1-9 1,-8 8-16,0 1 16,0-9-16,1 0 15,-1 0-15,0 0 16,0 8-16,-9 1 15,1-9-15,-1 0 16,1 0 0,0 8-16,-1 1 15,1-1-15,-1 1 16,1-1-16,-1 1 16,1-1-16,-1 1 15,1-1-15,-1 1 16,10-1-1,-1 1-15,0-1 16,0 1-16,0-1 16,0 1-16,0-1 15,0 1-15,0-1 16,0 1-16,0-9 16,0 0-1,0 8-15,-8 1 16,0-9-16,8 8 15,0 1-15,0-9 16,0 8-16,0-8 16,0 0-16,0 9 15,9-1 1,-1-8-16,-8 0 16,0 0-16,0 0 15,9 9-15,0-1 16,-9-8-16,8 9 15,1-9-15,-9 8 16,8 1-16,1-1 16,0 1-1,-1-9-15,1 0 16,-1 8-16,1 1 16,-9-1-16,9 1 15,-9-1-15,8-8 16,1 9-16,0-1 15,8 1 1,0-1-16,0 1 16,8-1-16,-7 1 15,7-1-15,1 1 16,-1-1-16,1 1 16,0-1-16,-1 9 15,-8-8 1,9 8-16,-9-9 15,0 9-15,9 0 16,0-8-16,-9 8 16,0-9-16,0 10 15,8-1-15,-7-9 16,7 9 0,-8-8-16,0 8 15,9-9-15,0 1 16,-1-1-16,1 9 15,0-8-15,-9-1 16,8 1-16,1-1 16,0 1-16,-1-1 15,1 1 1,-1-1-16,10 1 16,-1-1-16,0 1 15,8 8-15,10-9 16,-10 1-16,1-1 15,8 1-15,0-1 16,-8 1 0,8-1-16,-17 1 15,0-1-15,9 1 16,-9-1-16,0 1 16,1 8-16,-1-9 15,-9 9-15,1-8 16,8 8-1,0-9-15,0 1 16,0 8-16,-8 0 16,-9-9-16,0 1 15,9 8-15,0-9 16,-1 1-16,1-1 16,-1 1-1,1-1-15,0 1 16,-1-1-16,1 1 15,0-1-15,8 1 16,0-1-16,0 1 16,0-1-16,0 1 15,0-9-15,1 8 16,-1 1 0,-9-1-16,1 1 15,0-9-15,8 8 16,-9 1-16,1-1 15,0 1-15,-1-1 16,1-8-16,8 0 16,0 9-1,-8-1-15,-1 1 16,10-9-16,-1 8 16,-9 1-16,9-1 15,9-8 1,8 9-16,0-1 0,1 1 15,-10-1 1,9 1-16,1-1 16,-1 1-16,0-1 15,9 1-15,8-1 16,0 1-16,-8-1 16,17 1-1,-1-1-15,-8 9 16,-8-8-16,8-1 15,-8 1-15,-9-1 16,0 9-16,1 0 16,-1 1-16,8-10 15,-7 1 1,-1 8-16,0-9 16,0 9-16,0-8 15,1 8-15,-1-9 16,0 1-16,0 8 15,0-9-15,9 9 16,-9-8-16,-8-1 16,-9 1-1,0-1-15,-8 1 16,-9-1-16,8 1 16,1-1-16,0 1 15,-1-9-15,1 8 16,0-8-16,8 9 15,0-9 1,0 8-16,-17-8 16,0 0-16,-17 0 15,0 0-15,-17 0 16,0 0-16,0 0 16,-8 0-16,-1 0 15,-8 0 1,0 0-16,0 0 15,0 0-15,0 0 16,0 0-16,0 0 16,0 0-16,0 0 15,0 0-15,0 0 16,-8 0 0,-9 0-16,0 0 15,0 9-15,-9-1 16,-8 1-16,0-1 15,-8 9-15,-1 0 16,0 0-16,-8 0 16,0 9-1,-8 8-15,-10 17 16,10-9-16,-1 9 16,1-8-16,16-1 15,9-16-15,8-1 16,9-8-16,9-8 15,-1-1-15,1 1 16,-1-1 0,1 1-16,8-9 15,0 0-15,0 0 16,0 0-16,0 0 16,8 0-16,1 0 15,16 0-15,1 0 16,-1-9-1,9 1-15,9-1 16,0 1-16,8-9 16,-9-9-16,9 1 15,1-1-15,-1-8 16,0 0-16,8 0 16,1 0-16,0 0 15,-1 0 1,-8 17-16,0 0 15,1 0-15,-18 0 16,0 9-16,0 8 16,0 0-16,-9 0 15,-8 0-15,1 0 16,-1 0 0,-9 0-16,1 0 15,-9 0-15,0 0 16,0 0-16,0 0 15,0 0-15,0 0 16,-26 0-16,-68-9 16,-102-16-1,-51-1-15,34 1 16,18 8-16,-10-9 16,9 9-16,-17 0 15,-119-8-15</inkml:trace>
  <inkml:trace contextRef="#ctx1" brushRef="#br0" timeOffset="21033.35">4140 12884 0,'0'0'0,"0"0"16,0 0-16,0 0 15,0 0-15,0 0 16,0 0-16,0 0 16,0 0-16,0 0 15,0 0-15,-9 0 16,-8 0 0,0 0-16,0 0 15,8 0-15,1 0 16,-1 0-16,-8 0 15,0 0-15,0 0 16,0 0-16,0 0 16,0 0-1,-8-8-15,-1-1 16,1 1-16,-1-9 16,9 8-16,8 1 15,1-9-15,-1 8 16,1 1-16,-1-1 15,1 1 1,-1-1-16,1 1 16,-1-9-16,1 0 15,-1-9-15,1 1 16,-1-9-16,1-9 16,-1 1-16,1-18 15,-1 1 1,1-10-16,-1 1 15,1-34-15,16-42 16,9-9-16,9-34 16,8-9-16,0 26 15,0-26-15,-17 26 16,0 9 0,-8-26-16,-9 8 15,0-17-15,-9-8 16,-8 0-16,0-8 15,0 16-15,0-17 16,8 1-16,-8-26 16,9 8-16,8-25 15,-17 0 1,8 17-16,1 16 16,8 18-16,-9 17 15,9 26-15,9-18 16,-9 9-16,8 0 15,1-26 1,-1 1-16,1-18 16,-1 9-16,1 0 15,-9 17-15,0 34 16,0-9-16,0 18 16,8 24-16,1-16 15,-1-8 1,1 25-16,-1 17 15,1 0-15,8 0 16,-8 8-16,-9 26 16,0 17-16,0 17 15,0 8-15,0 9 16,0 0 0,0 9-16,0-1 15,0 9-15,0 0 16,0 0-16,0 0 15,0 0-15,0 0 16,0 0-16,0 0 16,0 0-16,-18 26 15,-7 50 1,-9 52-16,-17 51 16,-9 42-16,-8 17 15,0-8-15,8-9 16,1-9-16,7-59 15,10-25-15,8-35 16,8-33 0,18-26-16,-1-17 15,9-8-15,0-9 16,9-18-16,16-41 16,35-77-16,17-60 15,25-42-15,9-25 16,-1-52-1,-8-17-15,-25 86 16,-26 75-16,-17 35 16,-8 34-16,-9 34 15,-9 34-15,-8 17 16,0 17-16,9 9 16,8 59-16,17 102 15,9 51 1,16 9-16,9-18 15,1-25-15,7-8 16,18-43-16,8-34 16,34-34-16,128 43 15</inkml:trace>
  <inkml:trace contextRef="#ctx1" brushRef="#br0" timeOffset="25102.55">4208 12468 0,'0'0'16,"0"0"-16,0 0 15,0 0-15,0 0 16,-9 0-16,9 0 15,-8 0 1,8 0-16,0 0 16,0 0-16,0 0 15,0 0-15,0 0 16,0 0-16,0 0 16,0 0-16,0 0 15,0 0 1,0 0-16,0 0 15,8 0-15,1 17 16,16 0-16,1 0 16,16 8-16,1 1 15,25-1-15,0-8 16,-8 0 0,0 0-16,-9-8 15,0-1-15,8 1 16,10-1-16,-1 1 15,0-1-15,9 9 16,8 0-16,0 0 16,9-8-1,-9 8-15,0-9 16,0 1-16,-8-1 16,-1 1-16,10-9 15,-10 8-15,1-8 16,0 9-16,-9-1 15,0 1 1,9 8-16,-1-9 16,1 9-16,-9-8 15,9 8-15,-1 0 16,-8 0-16,9 0 16,-9-9-16,0 1 15,-8 8-15,0 0 16,-9 0-1,8 0-15,1 0 16,0 0-16,-1-9 16,-8 9-16,9-8 15,-9 8-15,0-9 16,0 1-16,0-1 16,1 9-1,-1 0-15,0 0 16,0-8-16,8 8 15,1 0-15,0 0 16,-1 0-16,1 0 16,8 0-16,0 9 15,-8-1 1,8 1-16,0-1 16,0-8-16,9 0 15,0 0-15,-1 0 16,1 0-16,0 0 15,-1 0-15,9 0 16,9 0 0,8-8-16,-8-1 15,17 1-15,8-1 16,0 9-16,1-8 16,-1 8-16,0 0 15,0 8 1,-8-8-16,8 0 0,0 9 15,-8-1 1,0-8-16,-9 0 16,0 0-16,1 0 15,-1 0-15,0 0 16,9 0-16,-9 9 16,0-9-1,9 8-15,-9 1 16,0-9-16,1 0 15,-1 0-15,-9 0 16,1 0-16,8 0 16,1 0-16,-1 0 15,9 0 1,-1 0-16,9 0 16,-8 8-16,0 1 15,8-9-15,0 8 16,9-7-16,17-1 15,-9 0-15,9 0 16,0 0 0,-9 8-16,-8-16 15,0 8-15,-1 0 16,-7-9-16,-1 1 16,0-1-16,0 1 15,-8-1-15,-9 1 16,-16-1-16,7 1 15,1-1 1,0 1-16,-9-9 16,9 0-16,-1 8 15,18 1-15,8-9 16,-17 8-16,1-8 16,7 0-1,-7 0-15,-1 9 16,-17-1-16,-17-8 15,-17 9-15,0-1 16,-17-8-16,1 0 16,-10 0-16,-8 9 15,0-9-15,0 0 16,-8 0 0,-1 0-16,-8 0 15,0 0-15,9-26 16,25-84-16,42-180 15</inkml:trace>
</inkml:ink>
</file>

<file path=ppt/ink/ink3.xml><?xml version="1.0" encoding="utf-8"?>
<inkml:ink xmlns:inkml="http://www.w3.org/2003/InkML">
  <inkml:definitions>
    <inkml:context xml:id="ctx0">
      <inkml:inkSource xml:id="inkSrc0">
        <inkml:traceFormat>
          <inkml:channel name="X" type="integer" max="3976" units="cm"/>
          <inkml:channel name="Y" type="integer" max="2240" units="cm"/>
          <inkml:channel name="T" type="integer" max="2.14748E9" units="dev"/>
        </inkml:traceFormat>
        <inkml:channelProperties>
          <inkml:channelProperty channel="X" name="resolution" value="135.2381" units="1/cm"/>
          <inkml:channelProperty channel="Y" name="resolution" value="135.75757" units="1/cm"/>
          <inkml:channelProperty channel="T" name="resolution" value="1" units="1/dev"/>
        </inkml:channelProperties>
      </inkml:inkSource>
      <inkml:timestamp xml:id="ts0" timeString="2020-08-25T16:17:56.728"/>
    </inkml:context>
    <inkml:brush xml:id="br0">
      <inkml:brushProperty name="width" value="0.05292" units="cm"/>
      <inkml:brushProperty name="height" value="0.05292" units="cm"/>
      <inkml:brushProperty name="color" value="#FF0000"/>
    </inkml:brush>
  </inkml:definitions>
  <inkml:trace contextRef="#ctx0" brushRef="#br0">16422 9236 0,'0'0'0,"0"0"0,0 0 15,0 0-15,9 8 16,-1 1-16,1-1 16,-1 9-16,1-8 15,-1-1-15,1 1 16,-1 8-16,1 0 16,-1 0-1,1 0-15,-1 17 16,10 17-16,7 17 15,1 9-15,-9-18 16,0 9-16,-9 17 16,1 0-16,-9-8 15,0-9 1,0-9-16,0-16 16,0-1-16,0 9 15,0 0-15,8 9 16,-8-1-16,9 1 15,-9 0-15,0-18 16,0 1-16,0-9 16,0-9-1,0 1-15,0-1 16,0 1-16,0-9 16,0 0-16,0-9 15,0 9-15,0-8 16,0-1-1,0 1-15,0-1 16,0 1-16,0-1 16,0 1-16,0-1 15,0-8-15,0 9 16,0-9-16,0 0 16,0 8-16,0-8 15,0 9 1,0-9-16,0 0 15,0 0-15,0 0 16,0 0-16,0 0 16,0 0-16,0 0 15,0 0-15,8 0 16,-8 8 0,0-8-16,0 0 15,0 0-15,9 0 16,-1 0-16,1 0 15,-1 0-15,-8 0 16</inkml:trace>
  <inkml:trace contextRef="#ctx0" brushRef="#br0" timeOffset="1764.82">16576 9023 0,'0'0'16,"0"0"-16,0 0 15,0 0 1,0 0-16,8 0 15,1 9-15,-1-1 16,1 1-16,8-1 16,0-8-16,0 0 15,0 0-15,0 0 16,8 0-16,1 0 16,-1 0-1,1 9-15,0-9 16,16 8-16,1 1 15,16-9-15,1 0 16,8 0-16,9-9 16,-9 1-1,9 8-15,-1 0 16,9 0-16,9 0 16,8-9-16,9 9 15,-9 0-15,1 0 16,-1 0-16,0 9 15,-17-1-15,-8 1 16,-9-1 0,-17 1-16,-8-9 15,-9 0-15,0 0 16,-17 0-16,-9 0 16,1 0-16,-9 0 15,0 0-15,0 0 16,0 0-1,0 0-15,0 0 16,0 0-16,0 0 16,0 8-16,0 1 15</inkml:trace>
  <inkml:trace contextRef="#ctx0" brushRef="#br0" timeOffset="2757.71">17104 9159 0,'0'0'16,"0"0"-16,0 0 16,0 0-16,0 0 15,0 0 1,0 0-16,0 0 16,0 0-16,0 0 15,0 0-15,0 0 16,0 0-16,0 0 15,0 0-15,0 0 16,0 0-16,0 0 16,0-8-1,-17-1-15,0-8 16,0 0-16,-17 0 16,-1 0-16,1 9 15,0-1-15,0 1 16,0-1-16,-8 9 15,7 0 1,1 0-16,9 0 16,-1 0-16,1 0 15,8 0-15,0 0 16,0 0-16,0 0 16,0 0-16,8 9 15,-8-9 1,9 8-16,-1 1 15,-8-1-15,8 1 16,1 8-16,-1 0 16,1 0-16,-1 8 15,1-8-15,-1 0 16,1 0-16,-1 0 16,9-8-1,0-1-15,0 9 16,0-8-16,0-1 15,0 1-15,0-1 16,9 9-16,-1 17 16,1 0-1</inkml:trace>
  <inkml:trace contextRef="#ctx0" brushRef="#br0" timeOffset="4843.88">19991 8947 0,'0'0'16,"0"0"-16,0 0 15,0 0-15,0 0 16,0 0-16,0 0 15,0 0-15,0 0 16,0 0-16,0 0 16,0 8-16,0 1 15,0-1 1,0 1-16,0-1 16,0 1-16,-8-1 15,-1 9-15,1 0 16,-1 0-16,1 0 15,-1 0-15,1 9 16,-1 8 0,1 0-16,8 17 15,-9 17-15,9 34 16,9 26-16,-9-18 16,8 9-16,-8 34 15,9-25-15,-9-35 16,0 1-1,0 25-15,0-17 16,0-17-16,0-25 16,0-18-16,0 9 15,0 0-15,-9 9 16,9-1-16,0-8 16,0-8-1,0-9-15,0 0 16,0-9-16,0 1 15,0-1-15,0-8 16,0 9-16,0-9 16,9 8-16,-1 1 15,1 8-15,-9 0 16,8 0 0,1-9-16,-9 9 15,8 0-15,1 1 16,-9-10-16,0 1 15,0-1-15,0 1 16,0-9-16,0-9 16,0 1-1,0-1-15,0 1 16,0-1-16,0 1 16,0-9-16,0 0 15,0 8-15,0-8 16,0 0-16,-9 9 15,-8-1 1,-8 1-16,-18-1 16,-25 1-16,-9-1 15,-16 1-15,-10-1 16,10 1-16,-1-1 16,17 1-16,1-1 15,7 1-15,-16-1 16,9 1-1,-1-9-15,0 0 16,1 0-16,-10 0 16,-7 0-16,-9 8 15,8-8-15,0 0 16,9 0-16,-17 9 16,0-1-1,8 1-15,-8-9 16,8 8-16,9 1 15,8-1-15,0 1 16,9-1-16,9-8 16,-1 9-16,0-9 15,9 8-15,9-8 16,8 0 0,8 0-16,1 9 15,-1-9-15,17 0 16,1 0-16,-1 0 15,1 0-15,8 0 16,0 0-16,0 0 16,0 0-1,0 0-15,0 0 16,0 0-16,0 0 16,0 0-16,0 0 15,0 0-15,0 0 16,0 0-16,0 0 15,0 0-15,0 0 16,0 0 0,0 0-16,0 0 15,0 0-15,0 0 16,0 0-16,0 0 16,0 0-16,0 0 15,0 0 1,0 0-16,0 0 15,0-9-15,-9 9 16,9 0-16,0 0 16,0 0-16,0 0 15,0 0-15,0 0 16,0 0 0,0 0-16,0 0 15,0-8-15,-8 8 16,8 0-16,-9 0 15</inkml:trace>
  <inkml:trace contextRef="#ctx0" brushRef="#br0" timeOffset="7241.62">16695 11660 0,'0'0'0,"0"0"15,0 0-15,0 0 16,0 0 0,0 0-16,0 0 15,0 0-15,0 0 16,0 0-16,0 0 16,0 0-16,0 0 15,0 0-15,0 0 16,0 0-1,0 0-15,0 0 16,0 0-16,0 0 16,0 0-16,0 0 15,0 0-15,0 0 16,8 0-16,1 0 16,-1 0-1,1 0-15,-1 8 16,1 1-16,-1-9 15,1 8-15,17 9 16,8 9-16,17 33 16,8 26-1,1-17-15,-9-8 0,-17-18 16,0-16 0,-17-1-16,0-8 15,0-8-15,-8-1 16,-1 1-16,-8-1 15,0-8-15,0 0 16,0 0 0,0 0-16,0 0 15,0 0-15,0 0 16,0 0-16,0 0 16,0 0-16,0 0 15,0 0-15,0-8 16,0-1-1,-8-8-15,-1-8 16,1-1-16,-9-8 16,8 9-16,-8-1 15,9 9-15,-1 0 16,1 0-16,-1 9 16,1-1-16,-1 1 15,1-1 1,-1 1-16,1-1 15,-9 1-15,-1-1 16,1-8-16,0 9 16,0-1-16,0 1 15,9-1-15,-9 1 16,8-1 0,1 1-16,-1 8 15,9 0-15,0-9 16,-8 9-16,8 0 15,0 0-15,0 0 16,0 0-16</inkml:trace>
  <inkml:trace contextRef="#ctx0" brushRef="#br0" timeOffset="10112.32">14753 12451 0,'0'0'0,"0"0"0,0 0 15,0 0-15,0 0 16,0 0-16,0 0 15,0 0-15,0 0 16,0 0 0,0 0-16,0 0 15,8-9-15,1-16 16,16-18-16,18 0 16,17-16-16,-1-1 15,18-8-15,17-8 16,8-9-1,0 17-15,9-9 16,8 9-16,-8-8 16,-9-1-16,-17 9 15,-17 17-15,-8 9 16,-9 7-16,0 10 16,0 8-16,0 8 15,-8 9 1,-9 0-16,0 0 15,-8 9-15,-9-1 16,-9-8-16,1 9 16,-9-1-16,0-8 15,0 9 1,0-1-16,0 10 16,-17-1-16,0 8 15,0 1-15,-1-1 16,10 1-16,-1-18 15,1 1-15,-1-1 16,9-8-16,0 0 16,0 0-1,0 0-15,9-8 16,-1-1-16,1 1 16,-1-9-16,1 0 15,0 0-15,-1 8 16,1 1-16,-1-1 15,1-8 1,-9 0-16</inkml:trace>
  <inkml:trace contextRef="#ctx0" brushRef="#br0" timeOffset="11049.05">19651 7994 0,'0'0'16,"0"0"-16,0 0 15,0 0-15,0 0 16,0 0-16,0 0 16,0 0-16,0 0 15,0 0-15,0 0 16,0 0 0,0 0-16,-9 17 15,-8 9-15,-17 16 16,0 9-16,0 9 15,-17 8-15,0 0 16,-9 8-16,17-16 16,1-1-1,-1 1-15,1-17 16,16-18-16,0 1 16,9-1-16,9-16 15,-1-1-15,1 1 16,8-9-16,0 0 15,0 0 1,0 0-16,0 0 16,0 0-16,0 0 15,0 0-15,0 0 16,0 0-16,0 0 16,0 0-16,0 0 15,8 0-15,1 17 16,-1 0-1,1 8-15,16 18 16,1-1-16,-9-16 16,0-18-16,0-8 15,-8 0-15</inkml:trace>
  <inkml:trace contextRef="#ctx0" brushRef="#br0" timeOffset="24527.28">11916 11507 0,'0'0'0,"0"0"15,0 0-15,0 0 16,0 0-16,0 0 15,0 0 1,0 0-16,-8-9 16,-1 9-16,9-8 15,-8 8-15,8-9 16,0 1-16,-9 8 16,9-9-16,0 9 15,0-8-15,0-1 16,-8 9-1,8-8-15,-9-1 16,1 9-16,8-9 16,-9 1-16,1-1 15,8 1-15,-9-1 16,1 1-16,-1-1 16,1-8-1,-1 0-15,-8 0 16,0 0-16,0 0 15,0-8-15,-9-18 16,-8-8-16,0-17 16,0 17-1,0 0-15,9 9 16,-9 8-16,-1 0 16,1 0-16,0 8 15,0 1-15,0-18 16,-17 1-16,0-9 15,0-9-15,-17 1 16,0 8 0,8 8-16,0 9 15,9 0-15,-8 8 16,7 9-16,1 0 16,9 0-16,8 9 15,0-1-15,8 1 16,1-1-1,-1 1-15,9-1 16,0-16-16,0-1 16,0-16-16,0-9 15,8-9-15,1 1 16,-1-9-16,18 0 16,-1-26-1,18-16-15,-1-9 16,18 8-16,0 0 15,-9-8-15,0 34 16,-17 26-16,0 8 16,-9 17-16,-8 0 15,0 17 1,0 0-16,0 0 16,-8 0-16,-9-9 15,0 1-15,-17-1 16,-17-8-16,8 0 15,0 0-15,1 0 16,-1 0 0,1 9-16,-1-1 15,9 0-15,8 9 16,-8-8-16,9 8 16,-1-9-16,1 1 15,-9-9-15,-1-17 16,1-9-1,0-16-15,9 8 16,-1 0-16,1 8 16,-1-16-16,9-1 15,0-16-15,0-9 16,0-1-16,8-50 16,1-8-16,8 8 15,0 25 1,-9 18-16,-8 25 15,9 17-15,-1 16 16,1 18-16,-1 0 16,1 0-16,-1-8 15,9-9-15,9-34 16,-1-9 0,1 18-16,8 16 15,0 9-15,-9 17 16,1 17-16,-1 0 15,1 9 1,0-1-16,16 9 0,1 0 16,8 0-1,8 17-15,1 0 16,16 17-16,10 17 16,-1 17-16,8 0 15,-7 9-15,-1-9 16,17 8-16,0 9 15,0-8-15,9 8 16,0-17 0,8-8-16,9 8 15,8-9-15,9 9 16,-1 0-16,10 0 16,-1 0-16,-8-8 15,-1-9 1,10-9-16,8 9 15,25 0-15,0-8 16,-16-18-16,-1 1 16,-8 0-16,-9-9 15,17 0-15,-16 0 16,-1 8-16,9 1 16,-9-9-1,-8-9-15,8 1 16,0-1-16,-8 1 15,0-1-15,-9 1 16,-8-1-16,-17 1 16,-18-1-1,-16-8-15,-9 0 16,-17 0-16,-17 0 16,0 0-16,0 0 15,-8 0-15,-9 0 16,0 0-16,0-8 15,0-1-15,0-16 16,0-18 0,-17-16-16,-18-18 15,1 0-15,-17-33 16,-17-9-16,0 17 16,0 8-16,0-8 15,-9-8-15,17-1 16,1 1-1,-1 16-15,9-25 16,-9-17-16,18 8 16,8 9-16,-9-17 15,9 0-15,9 34 16,-1 0-16,-8-43 16,8 1-1,-8-1-15,0-42 16,0 9-16,0 7 15,-8 1-15,-1 34 16,-8 0-16,0-8 16,8 16-16,1 35 15,-1 16 1,9 17-16,8 9 16,1 9-16,-1 8 15,18 0-15,-1 17 16,1 0-16,8 8 15,0-8-15,0 17 16,0 0-16,0 0 16,8 0-1,18 9-15,25 25 16,17 34-16,26 68 16,8 34-16,-8-25 15,-1 25-15,18-9 16,8-16-16,9-35 15,0-25 1,0-17-16,-9-33 16,-25-10-16,-9-16 15,-17-1-15,-17-8 16,-17-8-16,0-1 16,-8 1-16,-1-18 15,1-17 1,8-16-16,8-26 15,1-17-15,0-17 16,8 17-16,-9-9 16,9 1-16,9-9 15,0-9-15,-1-25 16,9-34 0,1-26-16,-1-33 15,-17 7-15,-17 35 16,0 43-16,-8 33 15,-9-16-15,0 25 16,0 34-16,-9 25 16,1 9-1,-1 17-15,1 8 16,-1 1-16,9 8 16,9-9-16,-1 9 15,1 0-15,16 0 16,1 0-16,0 17 15,-1 9-15,1 8 16,-1 25 0,18 43-16,-9 43 15,-8 25-15,8 34 16,0 17-16,0-8 16,9 8-16,16 0 15,10 0-15,7-51 16,1-17-1,0 0-15,-9-8 16,0-17-16,9-9 16,8 25-16,9 9 15,-26-17-15,-9-25 16,-7-26 0,-1-17-16,0-17 15,-17-17-15,0-26 16,-8 1-16,-1-18 15,1-8-15,16-17 16,10-34-16,16-34 16,0-17-16,9-25 15,8-9-15,17-1 16,0 1 0,-16 9-16,7 25 15,10-17-15,-10 17 16,-24 42-16,-10 17 15,-16 26-15,-9 0 16,-9 17-16,-7 17 16,-10 0-1,-8 0-15,0 9 16,-8 8-16,-9 0 16,0 0-16,0 0 15,0 17-15,-34 93 16,-26 95-16,-8 84 15,0 8 1,8-33-16,9 17 16,8-26-16,9-26 15,9-8-15,16-8 16,9 8-16,0-25 16,17-1-16,0-16 15,0 8 1,0 17-16,-17 9 15,-17 50-15,-17 52 16,-8-17-16,8-69 16,17-76-16,8-67 15,9-35-15,9-17 16,-1-17-16,-8-9 16,9-16-1,-1-1-15,1-16 16,-9-1-16,0 9 15,0 0-15,0 0 16,0 9-16,0-1 16,-9 1-16,9 8 15,0 0-15,0 0 16,0-9 0,9 1-16,25-18 15,42-17-15,35 1 16,34-18-16,34 1 15,25-9 1,26-17-16,17-9 0,0 1 16,9-1-1,8-16-15,-17-9 16,0-1-16,8 18 16,9 0-16,-8-8 15,-18-1-15,1 18 16,-26 16-16,-34 26 15,-34 9-15,-43 16 16,-34 9 0,-17 17-16,-17 0 15,-17 0-15,0 0 16,0 0-16,-8 9 16,-1-1-16,-8 1 15,0-1-15,0 1 16,0 8-1,0 0-15,-17 25 16,-17 26-16,-25 43 16,-27 42-16,1 59 15,17-16-15,8-17 16,9-9-16,17-51 16,0-26-1,0 9-15,0 9 16,0-9-16,0-8 15,-9 8-15,1 25 16,-1 9-16,18-34 16,-1-25-16,17-18 15,1 1-15,8-1 16,8-16 0,1-1-16,0-8 15,-1 1-15,18-1 16,-1 0-16,18 8 15,8-8-15,8 9 16,18-1-16,8 1 16,9 8-1,0 0-15,-9-9 16,0 1-16,-8-9 16,-9-9-16,0 1 15,-17-1-15,-17-8 16,0-8-16,0 8 15,0-9 1,-8 1-16,17-1 16,8 1-16,8-1 15,9 1-15,-8-9 16,0 0-16,-9 0 16,0 0-16,-17 0 15,0 0-15,-17 0 16,0 0-1,0 0-15,-17 0 16,0 0-16,0 0 16,0 0-16,0 0 15,0 0-15,0 0 16,0 0-16,9 0 16,-1 0-1,1 0-15,16 8 16,26 9-16,35 17 15,16 9-15,0-1 16,9-16-16,-1-1 16,1 9-16,-17-8 15,-26 0 1,-17-9-16,-8 0 16,-18 0-16,-8-9 15,-17 1-15,-8 8 16,-35 17-16,-76 25 15,-43 1-15,-17-9 16,-17 8-16,-34 18 16,-25-1-1,16 9-15,9 0 16,9 34-16,-18 18 16,1-1-16,8-9 15,8 26-15,9 9 16,35-18-16,33 1 15,34-9 1,34-51-16,18-25 16,16-1-16,9-16 15,9-18-15,-1 1 16,9-1-16,0-8 16,-9 0-16,-8 0 15,-17 17 1,-17 9-16,0-1 15,-17 1-15,-9-1 16,9-8-16,8-8 16,1-1-16,-1 9 15,9 0-15,-9 0 16,0 0-16,9 9 16,0-9-1,0-9-15,0 1 16,-9 0-16,9-18 15,8 1-15,18-1 16,16 1-16,18-9 16,-1 0-16,1 8 15,-1 9 1,18 9-16,8 25 16,8 34-16,26 59 15,1 35-15,7 67 16,1 35-16,-26-26 15,0-25-15,-17-43 16,-9-34-16,-8-8 16,-8-9-1,-9-26-15,0-25 16,0-17-16,-17-17 16,0-8-16,-9-18 15,-8-8-15,0-8 16,-17-18-16,-9-8 15,0-17-15,-8-17 16,-8-8 0,-18-18-16,-8-8 15,-1 9-15,-16-1 16,-17 1-16,-9-1 16,-17 18-16,-25 7 15,-1 10 1,-16-1-16,25 9 15,17 0-15,-8 0 16,16 0-16,1 17 16,-1 0-16,10 17 15,-27 0-15,-25 17 16,9 9-16,16 16 16,18 9-1,8 0-15,17 17 16,18-8-16,7 0 15,1-18-15,8 1 16,1-18-16,25 1 16,25-9-1,9-9-15,8 1 16,1-9-16,8-9 16,-18-8-16,-7-17 15,-35-17-15,-25-17 16,-34 9-16,-18 33 15,-33 43-15,-9 51 16,17 17 0,34-8-16,43 8 15,34-26-15,51-33 16</inkml:trace>
</inkml:ink>
</file>

<file path=ppt/ink/ink4.xml><?xml version="1.0" encoding="utf-8"?>
<inkml:ink xmlns:inkml="http://www.w3.org/2003/InkML">
  <inkml:definitions>
    <inkml:context xml:id="ctx0">
      <inkml:inkSource xml:id="inkSrc0">
        <inkml:traceFormat>
          <inkml:channel name="X" type="integer" max="3976" units="cm"/>
          <inkml:channel name="Y" type="integer" max="2240" units="cm"/>
          <inkml:channel name="T" type="integer" max="2.14748E9" units="dev"/>
        </inkml:traceFormat>
        <inkml:channelProperties>
          <inkml:channelProperty channel="X" name="resolution" value="135.2381" units="1/cm"/>
          <inkml:channelProperty channel="Y" name="resolution" value="135.75757" units="1/cm"/>
          <inkml:channelProperty channel="T" name="resolution" value="1" units="1/dev"/>
        </inkml:channelProperties>
      </inkml:inkSource>
      <inkml:timestamp xml:id="ts0" timeString="2020-08-25T16:19:37.233"/>
    </inkml:context>
    <inkml:brush xml:id="br0">
      <inkml:brushProperty name="width" value="0.05292" units="cm"/>
      <inkml:brushProperty name="height" value="0.05292" units="cm"/>
      <inkml:brushProperty name="color" value="#FF0000"/>
    </inkml:brush>
  </inkml:definitions>
  <inkml:trace contextRef="#ctx0" brushRef="#br0">14352 15563 0,'0'0'0,"0"0"0,9-8 16,-1-1-16,1-8 15,0-8-15,16-18 16,18-25-16,8-17 16,8-9-1,18-8-15,0-34 16,-1 0-16,1 9 15,17-18-15,8-25 16,0 25-16,-8-8 16,8-17-16,0 9 15,9-9-15,0 0 16,-26 33-16,0 18 16,-17 0-1,-8 26-15,-9 25 16,-8 17-16,-9 8 15,-17 18-15,0 8 16,-9 0-16,1 8 16,-1 1-16,-8 8 15,0 0 1,0 0-16,0 0 16,0 0-16,0 0 15,0 0-15,0 0 16,0 0-16,0 0 15,0 0-15,0 0 16,0 0 0,0 0-16,0 0 15,0 0-15,0 0 16,0 0-16,0 0 16,0 0-16,0 0 15,0 0-15,0 0 16,0 0-1,0 0-15,0 0 16,0 0-16,0 0 16,0 17-16,0 42 15,-17 43-15,-8 17 16,-9 9-16,8-1 16,0-24-1,1-35-15,16-17 16,1-9-16,-1 1 15,1-18-15,-1-16 16,9-1-16,0 1 16,0-9-16,0 0 15,0 0 1,0 0-16,9-9 16,8-25-16,8-25 15,10-35-15,-10-8 16,1-9-16,-9 1 15,0-1-15,-17 35 16,0 16 0,0 9-16,0 17 15,-9 0-15,1 9 16,-9 8-16,-9 0 16,-17 0-16,-42 0 15,-25 17-15,-27 17 16,27 0-16,33-9 15,26 1 1,25-1-16,9 1 16</inkml:trace>
  <inkml:trace contextRef="#ctx0" brushRef="#br0" timeOffset="1827.87">16243 7509 0,'0'0'16,"0"0"-16,0 0 15,0 0-15,-17 17 16,0 0-16,-25 17 16,-9 9-16,0 0 15,-18-1 1,10 1-16,-9-1 16,-9-8-16,-8 9 15,0 8-15,8 0 16,0 25-16,9 9 15,0 0-15,0 17 16,0 0-16,0 0 16,-1 1-1,10-27-15,8-8 16,-9 17-16,0 17 16,1 9-16,-1-1 15,9 9-15,8 26 16,1-9-16,16 0 15,9 0 1,0 0-16,9-17 16,-1-8-16,9 8 15,9 0-15,-1-8 16,1 8-16,8 25 16,8-8-16,-8-8 15,9-1 1,-9 1-16,0-17 15,0-18-15,0-8 16,0 17-16,0 0 16,9 0-16,-1 0 15,1 17-15,16 26 16,-7 8 0,7-8-16,9 25 15,0-9-15,9 1 16,8 16-16,-8-16 15,8-9 1,9 9-16,8-18 0,-9-16 16,10-1-1,7-8-15,-8-33 16,-8-10-16,17-16 16,8 8-16,17 0 15,17 8-15,1 1 16,8-9-16,16 0 15,18-9 1,0-8-16,-17-17 16,-9 0-16,18-8 15,-1-1-15,26 1 16,17-18-16,8-8 16,-8-17-16,-8-17 15,-1-25 1,-8-18-16,17-33 15,-17 8-15,-17-9 16,25-25-16,-25-8 16,-9-1-16,1-8 15,-9-17-15,-18 8 16,-7-8-16,-27 0 16,-7 25-1,-10-25-15,10-8 16,-18 16-16,-9-25 15,-16 17-15,-17 0 16,-9-17-16,-9 0 16,-8-17-1,0 25-15,-8-17 16,-1 1-16,-8 16 16,-8-42-16,-1 9 15,-8-10-15,0-7 16,-8-9-16,-9 0 15,-17 8-15,-26-8 16,-17 25-16,-17 1 16,-8 24-1,-34-7-15,-9 8 16,-8 17-16,-35-9 16,-16 9-16,-1 25 15,-25 18-15,-34-1 16,-8 26-16,-35 26 15,-34 25 1,-51 51-16,35 34 16,-1 51-16,0 42 15,77 9-15,0 34 16,8 35-16,26 7 16,9-8-16,33-17 15,26 0 1,26-16-16,25-35 15,0 8-15,17 1 16,9-18-16,17 1 16,0 8-16,25-17 15,18-8-15,16 33 16,9 18-16,34 42 16,25 145-1</inkml:trace>
  <inkml:trace contextRef="#ctx0" brushRef="#br0" timeOffset="4957.22">19744 11770 0,'0'0'0,"0"0"0,0 0 15,0 0-15,0 9 16,0-1-16,9-8 16,-1 9-16,1-1 15,-1 9 1,1 9-16,16 25 15,9 25-15,35 26 16,16 60-16,17 8 16,0-17-16,9 9 15,-17-9-15,-9-51 16,0 0 0,9 0-16,-1 8 15,1-7-15,-9-27 16,0 1-16,9 8 15,17 17-15,0 17 16,-1-9-16,1 1 16,-9 8-16,-8-8 15,-26-35 1,0-16-16,-17-9 16,-8-9-16,-9-8 15,0-8-15,-8-1 16,-9-8-16,0 0 15,0 0-15,0 0 16,0 0 0,-9 0-16,1 0 15,-1-8-15,1-1 16,-1 1-16,1-1 16,-9 1-16,0-9 15,-9-17-15,-42-43 16,9 9-1</inkml:trace>
  <inkml:trace contextRef="#ctx0" brushRef="#br0" timeOffset="5872.26">19812 12136 0,'0'0'16,"0"0"-16,0 0 16,0 0-1,0 0-15,0 0 0,0 0 16,0 0-16,-8 8 15,-1 1-15,1-1 16,8-8 0,0 0-16,-9 0 15,9 0-15,0 0 16,0 0-16,0 9 16,9 8-16,-1 8 15,1 18-15,8 8 16,0 8-1,0-7-15,-9-18 16,1-9-16,-9-8 16,0-8-16,0-1 15,0-8-15,0 0 16,0-8-16,0-9 16,-17-17-16,8-9 15,-8-8 1,0-9-16,0 1 15,-8-9-15,-1-9 16,1 1-16,-1 8 16,1 17-16,-10 0 15,10 8-15,-1 9 16,1 9 0,16 8-16,1 8 15,-1 1-15,1 8 16,8 0-16,0 0 15,0 0-15,0 0 16,0 0-16,0 0 16,0 0-1,0 0-15,0 0 16,0 0-16,8-9 16,1 1-16,25-1 15,34 9-15,51 0 16,18 9-16,33-1 15,-8 1-15,-26-1 16,-17-8 0,-59 0-16</inkml:trace>
  <inkml:trace contextRef="#ctx0" brushRef="#br0" timeOffset="7686.94">19506 11379 0,'0'0'16,"0"0"-16,0 0 16,0 0-1,0 0-15</inkml:trace>
</inkml:ink>
</file>

<file path=ppt/ink/ink5.xml><?xml version="1.0" encoding="utf-8"?>
<inkml:ink xmlns:inkml="http://www.w3.org/2003/InkML">
  <inkml:definitions>
    <inkml:context xml:id="ctx0">
      <inkml:inkSource xml:id="inkSrc0">
        <inkml:traceFormat>
          <inkml:channel name="X" type="integer" max="3976" units="cm"/>
          <inkml:channel name="Y" type="integer" max="2240" units="cm"/>
          <inkml:channel name="T" type="integer" max="2.14748E9" units="dev"/>
        </inkml:traceFormat>
        <inkml:channelProperties>
          <inkml:channelProperty channel="X" name="resolution" value="135.2381" units="1/cm"/>
          <inkml:channelProperty channel="Y" name="resolution" value="135.75757" units="1/cm"/>
          <inkml:channelProperty channel="T" name="resolution" value="1" units="1/dev"/>
        </inkml:channelProperties>
      </inkml:inkSource>
      <inkml:timestamp xml:id="ts0" timeString="2020-08-25T16:20:29.453"/>
    </inkml:context>
    <inkml:brush xml:id="br0">
      <inkml:brushProperty name="width" value="0.05292" units="cm"/>
      <inkml:brushProperty name="height" value="0.05292" units="cm"/>
      <inkml:brushProperty name="color" value="#FF0000"/>
    </inkml:brush>
  </inkml:definitions>
  <inkml:trace contextRef="#ctx0" brushRef="#br0">10187 14577 0,'0'0'0,"0"0"16,0 0-16,0 0 16,0 0-16,0 0 15,0 0-15,0 0 16,0 0 0,0-9-16,9 1 15,-1-9-15,18-9 16,8-16-16,17-18 15,17-16-15,26 7 16,8 1-16,9 0 16,8-8-1,9-18-15,-9 9 16,-17 9-16,0 8 16,-8 17-16,-9 0 15,-8-9-15,0 1 16,-1-1-1,10-8-15,7 0 16,9 0-16,1 17 16,-10 0-16,-7 0 15,-1-9-15,-9 9 16,1 0-16,0 9 16,-9-9-16,0 17 15,0 0-15,-8 0 16,-1 0-1,1-9-15,17-8 16,8-8-16,-9-1 16,1 1-16,-9 7 15,-17 18-15,0 0 16,-8 17 0,-9 0-16,0 0 15,-17 9-15,0-1 16,-17 9-16,9 0 15,-9 0-15,0 0 16,0 0-16,0 0 16,0 0-16,0 0 15,0 17 1,0 34-16,-17 43 16,-9 110-16,1 94 15,16-1-15,1-84 16,-1-94-16,1-34 15,-1-34-15,9-25 16,0-9 0,0-9-16,0-8 15,0-8-15,9-9 16,-1-17-16,9-26 16,9-25-16,-1-17 15,9 0-15,-8-9 16,8-33-1,-8-9-15,8-9 16,0-16-16,-9 25 16,1 8-16,-1 0 15,-8 9-15,-8 26 16,-9 25 0,0 17-16,0 17 15,-9 8-15,1 9 16,-1 17-16,-8-8 15,9 8-15</inkml:trace>
  <inkml:trace contextRef="#ctx0" brushRef="#br0" timeOffset="1016.3">20034 9040 0,'0'0'0,"0"0"15,0 0-15,0 0 16,0 0-16,8-8 16,26-1-16,26-8 15,34-8-15,25-18 16,9-16-16,25-18 16,9-25-1,0-8-15,-17 7 16,33-16-16,27-25 15,8-1-15,-26 26 16,18-8-16,-10 16 16,-33 26-16,-51 34 15,-17 17 1,-35 8-16,-16 9 16,-17 9-16,-9 8 15,-17 0-15,0 0 16,-9 25-16,-25 35 15,-60 42 1,-42 43-16,-17 25 16,16 0-16,27-34 15,24-17-15,35-34 16,17-34-16,17-17 16,9-25-16,8-9 15,8-9-15,9-25 16,34-26-16,26-50 15,25-52 1,9-8-16,8-34 16,-17 9-16,-33 41 15,-27 35-15,-16 26 16,-18 33-16,-8 9 16,-17 9-16,-17-1 15,-17 9-15,-9 9 16,-42 33-1,-77 103-15,-102 110 16</inkml:trace>
  <inkml:trace contextRef="#ctx0" brushRef="#br0" timeOffset="1713.56">17172 13046 0,'0'0'0,"0"0"16,0 0-16,0 0 16,0 0-16,0 0 15,8 17-15,18 8 16,25 26-16,34 51 16,9 43-1,17 34-15,-1 8 16,-24-17-16,7 0 15,-8 8-15,18 18 16,16 34-16,9 25 16,16 17-16,10 17 15,-9-42-15,-18-35 16,10-8-16,-18-25 16,-25-9-1,-18-17-15,-8-17 16,0-8-16,-8-35 15,-26-33-15,-17-26 16,0-26-16,-17 1 16,0-18-16,-34-42 15,-17-51 1,0-17-16,17 60 16</inkml:trace>
  <inkml:trace contextRef="#ctx0" brushRef="#br0" timeOffset="2281.61">17410 13556 0,'0'0'15,"0"26"-15,0 25 16,-8 17-16,-1 17 16,1 0-16,-1-9 15,1 18-15,-9 16 16,-9 9-16,1-25 15,-1-26 1,18-34-16,-1-8 16,0-18-16,9-16 15,-17-52-15,9-59 16,8-68-16,8-9 16,9 18-16,9 8 15,-9 25 1,-8 43-16,-1 42 15,1 9-15,-1 17 16,1 9-16,-1 8 16,1 0-16,16 17 15,1 0-15,16 17 16,27 34 0,24 68-16,1 17 15,-9 9-15,-17 16 16,-34-33-16,-25-77 15</inkml:trace>
  <inkml:trace contextRef="#ctx0" brushRef="#br0" timeOffset="6359.75">15272 4677 0,'-102'34'0,"-230"86"15,-111 50-15,68 0 16,77 0-16,-26 8 16,1 27-16,-1-1 15,9 0-15,17 0 16,0 8-1,8 1-15,26 0 16,0 8-16,-9 25 16,-8 27-16,-8 33 15,8 34-15,0 0 16,34 0-16,17 17 16,34-33-1,51-52-15,17 51 16,17-8-16,26-26 15,9 42-15,16-33 16,17-26-16,1 34 16,16-42-16,9-9 15,9-17-15,25-17 16,25 18 0,18 16-16,25 8 15,26 9-15,17 18 16,-1-35-16,35 0 15,17-9-15,8-16 16,26 0 0,0-35-16,26 1 15,33-9-15,9-25 16,26 16-16,8 1 16,0-43-16,52 17 15,33 0-15,-8-34 16,8-25-16,9-18 15,17-8 1,42 0-16,9 0 16,0 0-16,34 0 15,26-8-15,59-18 16,-76-25-16,-18-34 16,1-25-16,-103-35 15,18-42 1,-9-51-16,-18-25 15,-24-35-15,-27-34 16,-16-25-16,-9-17 16,-17 0-16,-25-26 15,-1-34-15,-42-8 16,-42 17 0,-9-26-16,-43-8 15,-34 8-15,-17-16 16,-17-1-16,-8 9 15,-17 0-15,-26 25 16,-17 0-16,-26-16 16,-16-10-1,-18-16-15,-17-26 16,-25 1-16,-26 7 16,-25 10-16,-17-9 15,-35 8-15,-16 43 16,-1 25-16,-25 17 15,-25 26-15,-26 0 16,-26 25 0,-25 35-16,-35 8 15,-33-1-15,0 44 16,16 33-16,-25 35 16,18 42-16,16 25 15,-26 26 1,-42 43-16,0 25 15,-34 42-15,-17 35 16,-42 59-16,16 25 16,43 44-16,68 7 15,68 9-15,18 77 16,76 0-16,8 50 16,26 44-1,34 41-15,26 61 16,42-137-16</inkml:trace>
  <inkml:trace contextRef="#ctx0" brushRef="#br0" timeOffset="19029.75">24437 8402 0,'0'0'0,"0"0"16,0 0-16,0 0 16,0 0-1,0 0-15,9 17 16,-9 17-16,0 0 15,0 17-15,-9 1 16,1 7-16,-1 9 16,1 26-16,-1 16 15,9 9 1,9 9-16,-1 8 16,9 25-16,1-24 15,-1-1-15,8 8 16,-8-8-16,-8-25 15,-1-1-15,9 18 16,0 0-16,-8-18 16,-1 18-1,18 25-15,-9 0 16,8 8-16,1 18 16,-9-43-16,9-8 15,-1 25-15,-8-26 16,0-33-16,9 16 15,-1 1 1,-8-1-16,0-16 16,0-9-16,0 17 15,0-8-15,1 8 16,-1-17-16,-9-17 16,1 0-16,8 17 15,0 0-15,-9-9 16,1 10-1,-1-18-15,1 0 16,-1 0-16,1 8 16,-1 1-16,1-9 15,-9-9-15,8 1 16,1 8-16,-1 0 16,1 0-1,-1 0-15,1-9 16,-9-7-16,8-10 15,1-8-15,-1-8 16,-8-1-16,0 1 16,0-1-16,0-8 15,0 0 1,0-8-16,0-1 16,0 1-16,0-1 15,0 1-15,0-9 16,0 0-16,0 0 15,0 0-15,0 0 16,0 0-16,0 0 16,0 8-1,0 1-15,0-1 16,0-8-16,9 0 16,-9 9-16,0-9 15,9 0-15,-9 0 16,8 0-1,1 0-15,-1 0 16,1 0-16,16 8 16,18 1-16,33-1 15,44 9-15,16 0 16,9 9-16,8-9 16,9 8-1,-9-16-15,1-18 16,-1 9-16,9-8 15,-9-1-15,0 1 16,-8-1-16,0 1 16,8-9-16,-8 0 15,-17 0-15,25 8 16,17 9-16,1-8 16,8-1-1,0 9-15,-1-8 16,18 8-16,-17-9 15,-25 1-15,7-1 16,1-8-16,9 0 16,-1 9-16,-8-9 15,0 0 1,-1 8-16,-7-8 16,-1 0-16,9 9 15,-9 8-15,-8-9 16,-26 1-16,1-9 15,-27 8-15,-16 1 16,-9-1 0,-17 9-16,-8 0 15,-9 0-15,0 0 16,0 0-16,0 0 16,0 0-16,0 0 15,-8 0-15,-9 0 16,0 0-16,0 0 15,-9 0 1,1 0-16,-1 0 16,-8 0-16,9 0 15,-9 0-15,0 0 16,0 0-16,8 0 16,-8 9-16,0-9 15,0 0 1,0 8-16,0 1 15,0 8-15,-17 0 16,-8 8-16,-26 26 16,-26 34-16,-8 26 15,0-9-15,25-17 16,0-9 0,1-8-16,-1-8 15,18-9-15,16-26 16,9 1-16,9-18 15,-1 1-15,0-1 16,9-8-16,0 0 16,9 0-16,8-8 15,17-1 1,26-16-16,8-9 16,9-9-16,-1-16 15,9-1-15,-16 1 16,-1-1-16,-17 9 15,-17 17-15,-9 0 16,-8 17-16,0 0 16,-8 0-1,-1 0-15,-8 9 16,0-1-16,0-8 16,0 0-16,0-8 15,0-1-15,0 1 16,0-9-16,0-9 15,9 1 1,0-9-16,16 0 16,-16 25-16</inkml:trace>
  <inkml:trace contextRef="#ctx0" brushRef="#br0" timeOffset="20278.59">24667 8147 0,'0'0'16,"0"0"-16,0 0 15,0 0-15,0 0 16,0 0 0,0 0-16,0 0 15,0 0-15,0 0 16,0 0-16,0 0 15,-8 9-15,-9 8 16,-17 0-16,-17 17 16,-9 0-1,-25 17-15,0 8 16,-9 9-16,9 0 16,0 18-16,-9-10 15,9-16-15,-9-1 16,17 1-16,18-18 15,-1 1-15,18-1 16,16-16 0,1-9-16,16-9 15,1 1-15,-1-1 16,9-8-16,9-8 16,8-18-16,25-25 15,52-34-15,34-42 16,8-9-1,0 25-15,-17 26 16,-16 17-16,-27 17 16,-25 17-16,-17 17 15,-8 8-15,-9 9 16,0 0-16,9 17 16,-1 26-1,18 42-15,8 34 16,0-8-16,-8-43 15,16-9-15,-33-33 16</inkml:trace>
  <inkml:trace contextRef="#ctx0" brushRef="#br0" timeOffset="22535.3">24906 14458 0,'0'0'0,"0"0"16,8 0-16,1 0 16,0 0-16,-1 0 15,1 0-15,-1 0 16,1 8-16,-1 9 16,9 0-16,0 0 15,0 0-15,0 0 16,0 0-1,0-8-15,0-1 16,0 1-16,-8-1 16,-1 1-16,1-1 15,-1 1-15,1-1 16,-9 1-16,9-9 16,-1 8-1,-8 1-15,0-9 16,0 0-16,0 0 15,0 0-15,0 0 16,0 0-16,0 0 16,0 0-16,9 0 15,-1-9 1,1 1-16,8-1 16,8-25-16,18-25 15,-1-26-15,-8 0 16,0 8-16,-8 9 15,0 8-15,-1-8 16,18 9 0,-1-9-16,9 0 15,9-9-15,17 1 16,-1-18-16,1 1 16,0-18-16,-9 18 15,8 7-15,-7 10 16,-1-1-16,-9 1 15,10-9 1,-10 17-16,1 17 16,-1 0-16,1 0 15,8 0-15,0 8 16,-8 9-16,8 0 16,-8 17-16,-1 0 15,1 9 1,0 16-16,-1 9 15,1 26-15,-1 8 16,1 8-16,-9 1 16,0-1-16,0 1 15,1-9-15,-1-17 16,0-9 0,0-16-16,0-18 15,9-16-15,8-26 16,8-34-16,1-26 15,8-25-15,-17-17 16,-17-9-16,-8 1 16,-9 8-16,0-9 15,0 9 1,-8 0-16,8-9 16,0 9-16,9 0 15,-1 0-15,1 9 16,8-9-16,0 16 15,9 10-15,-9-9 16,0 0 0,8 8-16,1 9 15,0 9-15,-9 16 16,0 17-16,-9 18 16,-7 8-16,-1 17 15,-9 0-15,1 17 16,-1 0-16,1 0 15,16 0 1,-8 0-16,9 8 16,8 1-16,9 8 15,8 0-15,17 17 16,17 0-16,9 8 16,8-8-16,9-8 15,0-18 1,-17 1-16,-9-18 15,-17-16-15,0-1 16,-8 1-16,-18-9 16,-7 8-16,-1 9 15,-9 0-15,-8 9 16,0-9 0,0 0-16,-17 8 15,0 1-15,1-1 16,-10 9-16,-8 0 15,0 0-15,0 0 16,0 0-16,-17 9 16,8-1-16</inkml:trace>
  <inkml:trace contextRef="#ctx0" brushRef="#br0" timeOffset="24098.03">24770 9304 0,'0'0'0,"0"0"0,0 0 16,0 0-1,0 0-15,0 0 16,0 0-16,-9 0 15,9 0-15,0 0 16,0 0-16,0 0 16,0 0-16,0 0 15,0 0 1,0 0-16,0 0 16,0 0-16,0 0 15,0 0-15,0 0 16,0 0-16,9 0 15,8 0-15,34 0 16,43 8-16,16 1 16,18 8-1,-17-9-15,-9 9 16,-8 0-16,-1 17 16,-7 17-16,-1 0 15,8 26-15,-7 17 16,-1 42-16,-9 25 15,-16 1 1,-9 16-16,-8-16 16,-18-34-16,1 8 15,-9 8-15,8-16 16,1-9-16,17 0 16,-1-9-16,9-7 15,9-35-15,8-9 16,43-8-1,25-8-15,9-18 16,0-16-16,25-1 16,-8-16-16,-9-9 15,9 0-15,8 0 16,-8 0-16,-8 0 16,-10 0-1,-7 0-15,-18 17 16,-25 17-16,-18 0 15,-16 8-15,-9 9 16,-17 9-16,-8 8 16,-9 17-1,0-9-15,-9-8 16,1-8-16,-1 8 16,9 0-16,9 8 15,-1 9-15,18 17 16,0 9-16,-1-17 15,9-1-15,9-8 16,25 17 0,9-8-16,16-9 15,27-9-15,-10-8 16,1-8-16,-26-1 16,1-8-16,-1 17 15,-17 0-15,0 9 16,-17 8-16,-17-8 15,1-1 1,-18-8-16,8 0 16,1 17-16,-1 9 15,-7-9-15,-1-9 16,-17-16-16,0-18 16,-17 1-16,0-9 15,-9-9 1</inkml:trace>
  <inkml:trace contextRef="#ctx0" brushRef="#br0" timeOffset="25827.95">31899 8173 0,'0'8'0,"9"35"15,-9 50-15,0 35 16,0-1 0,0-16-16,-9 8 15,1-8-15,-1-9 16,9-17-16,0 0 16,9 17-16,-1 25 15,1 10-15,8-1 16,8 25-16,1-8 15,-1-8 1,9 16-16,-8-8 16,-9-8-16,0 8 15,0 9-15,-8-1 16,-9 18-16,8 0 16,-8 16-16,9 26 15,-9-17 1,8 17-16,9-16 15,-8-10-15,8 1 16,0-9-16,8 17 16,-8-34-16,9-8 15,-1 16-15,1-16 16,8 25-16,0 9 16,9-9-1,8 8-15,0-59 16,-9-25-16,-7-35 15,7-25-15,-8-34 16,9-8-16,-1-26 16,1-9-1,-9-8-15,-8 0 16,-9 0-16,0 0 16,0 9-16,-9 8 15,1 0-15,-9 0 16,0 0-16,0-9 15,0 1-15,-17-1 16,-9-8 0,-16-8-16,-18-1 15,-17 1-15,1 8 16,-1 0-16,9 17 16,25 8-16</inkml:trace>
  <inkml:trace contextRef="#ctx0" brushRef="#br0" timeOffset="28807.5">25238 9108 0,'0'0'0,"0"0"0,9 0 15,16 0-15,-16 0 16</inkml:trace>
  <inkml:trace contextRef="#ctx0" brushRef="#br0" timeOffset="32267.37">28841 10988 0,'0'0'16,"0"0"-16,0 0 16,0 0-16,0 0 15,0 0 1,0 0-16,0 0 0,0 0 15,0 0 1,0 0-16,0 0 16,0 0-16,-8 8 15,-9 1-15,-17-1 16,-9-8-16,-17 9 16,1-1-16,-9 1 15,8-1 1,0 1-16,9 8 15,0-9-15,9 1 16,-1 8-16,0-9 16,9 9-16,-8 0 15,8 0-15,0 0 16,-9 17 0,0 0-16,9 9 15,0 8-15,9 8 16,-1 1-16,18-17 15,-1-9-15,1-9 16,8 1-16,0-1 16,8 1-1,1-1-15,16 1 16,1-9-16,8 8 16,8 9-16,9 9 15,9 8-15,-9-9 16,0 1-16,-8-9 15,-1-9-15,-7 1 16,-1-18 0,0 1-16,0-1 15,0-16-15,8-1 16,1-16-16,8-1 16,9-8-16,16-8 15,18-1-15,0 1 16,-1 8-16,-7 0 15,-18 8 1,-17 1-16,0-9 16,0-9-16,-8 9 15,-9-8-15,-17-1 16,0 9-16,-9 0 16,-8 0-16,0 0 15,0 0 1,-8 8-16,-9-8 15,0 9-15,-17-18 16,-9 1-16,-51-26 16,-42 0-16,-51 0 15,-26 8-15,0 26 16,17 17 0,43 9-16,33 8 15,27 17-15,-1 34 16,0 25-16,18 43 15,33-51-15</inkml:trace>
</inkml:ink>
</file>

<file path=ppt/ink/ink6.xml><?xml version="1.0" encoding="utf-8"?>
<inkml:ink xmlns:inkml="http://www.w3.org/2003/InkML">
  <inkml:definitions>
    <inkml:context xml:id="ctx0">
      <inkml:inkSource xml:id="inkSrc0">
        <inkml:traceFormat>
          <inkml:channel name="X" type="integer" max="3976" units="cm"/>
          <inkml:channel name="Y" type="integer" max="2240" units="cm"/>
          <inkml:channel name="T" type="integer" max="2.14748E9" units="dev"/>
        </inkml:traceFormat>
        <inkml:channelProperties>
          <inkml:channelProperty channel="X" name="resolution" value="135.2381" units="1/cm"/>
          <inkml:channelProperty channel="Y" name="resolution" value="135.75757" units="1/cm"/>
          <inkml:channelProperty channel="T" name="resolution" value="1" units="1/dev"/>
        </inkml:channelProperties>
      </inkml:inkSource>
      <inkml:timestamp xml:id="ts0" timeString="2020-08-25T16:22:17.189"/>
    </inkml:context>
    <inkml:brush xml:id="br0">
      <inkml:brushProperty name="width" value="0.05292" units="cm"/>
      <inkml:brushProperty name="height" value="0.05292" units="cm"/>
      <inkml:brushProperty name="color" value="#FF0000"/>
    </inkml:brush>
  </inkml:definitions>
  <inkml:trace contextRef="#ctx0" brushRef="#br0">18245 8462 0,'0'0'0,"0"0"0,0 0 0,0 0 16,0 0 0,0 8-16,0-8 15,-8 9-15,8 8 16,0 25-16,-9 35 15,18 17-15,-1 42 16,9 42-16,-8 1 16,8 16-1,-9 18-15,-8-9 16,0 0-16,0-25 16,0-18-16,0-7 15,0-18-15,0 8 16,0 9-1,0 0-15,0 34 16,9 9-16,8 8 16,0 17-16,0 0 15,0 0-15,0-16 16,0-10-16,0-25 16,0-25-16,0-9 15,-8-17-15,-1-17 16,-8-25-1,0-9-15,0 17 16,-8 8-16,-1 1 16,0-9-16,-8 8 15,9 9-15,-1 9 16,1 0-16,-1-9 16,1 0-1,-9 17-15,0 0 16,0 0-16,0 25 15,0-8-15,0-16 16,0-27-16,8-8 16,1 0-16,8 0 15,0-8-15,0-18 16,0-16 0,0-18-16,0 1 15,0-9-15,0-9 16</inkml:trace>
  <inkml:trace contextRef="#ctx0" brushRef="#br0" timeOffset="802.08">14012 12085 0,'0'0'0,"0"0"16,0 0-1,0 0-15,0 0 16,0 0-16,0 0 15,0 0-15,0 0 16,0 0-16,0 0 16,8 0-16,26 0 15,52 8 1,58-8-16,69-8 16,43-9-16,25-9 15,51-8-15,9 0 16,-1 0-16,1-8 15,34-1 1,8 1-16,-8 8 16,0 8-16,8 1 15,0-1-15,-16-8 16,33-17-16,-8-8 16,8-18-16,-8 17 15,-43 18-15,-17-1 16,-16 9-1,-35 9-15,-26 8 16,-33 8-16,-26 9 16,-26 0-16,-8 9 15,-26-1-15,-42 1 16,-18-9-16,-24 8 16,-18 1-16,-17-9 15,0 0 1,-17 0-16,0 0 15,0 0-15,0 0 16,-26 8-16,1 1 16</inkml:trace>
  <inkml:trace contextRef="#ctx0" brushRef="#br0" timeOffset="5769.11">2513 11268 0,'-9'-25'0,"-25"-52"15,-77-152 1</inkml:trace>
  <inkml:trace contextRef="#ctx0" brushRef="#br0" timeOffset="7987.07">2036 9848 0,'0'0'0,"0"0"15,0 0-15,0 0 16,8 0-16,1-8 15,16-1 1,9 1-16,35-18 16,-1 1-16,34-1 15,9-8-15,33 9 16,35-1-16,26 9 16,16 9-1,9 8-15,17 8 0,9 1 16,8-1-1,17-8-15,17-8 16,17-9-16,17 0 16,-8-9-16,25-8 15,26-9-15,-17 9 16,-35-8 0,-7-1-16,-27 9 15,-16-8-15,-1-9 16,-25 0-16,-42 0 15,-9 8-15,-43 9 16,-25 17-16,-17 0 16,-18 17-1,-16 0-15,-18 0 16,-7 17-16,-18 0 16,8 0-16,-8 9 15,9 8-15,0 17 16,25 42-1,8 43-15,-16-8 16,-9-17-16,9 8 16,-9 0-16,17-9 15,0 1-15,0-18 16,-8 1-16,-9-1 16,-17-16-16,0-17 15,-17-18-15,0 1 16,-17-9-1,0-9-15,-17 1 16,-25 8-16,-18-9 16,-17 1-16,-33-9 15,-35-9-15,-17 1 16,-26-9 0,-24 0-16,-18-9 15,-35 1-15,-16-1 16,9 9-16,16-8 15,9 8-15,-8 8 16,-9 1-16,-26-9 16,-8 8-16,8 9 15,-16 9 1,8 8-16,42 8 16,18 18-16,25-9 15,0-9-15,8 1 16,9-18-16,0 1 15,1-1-15,16-16 16,0-1-16,8-8 16,10 0-1,16-8-15,9 8 16,8-9-16,9 1 16,8 8-16,17 0 15,17 0 1,18 0-16,16 0 15,1 0-15,8 0 16,8 0-16,0 0 16,18 0-16,-1 0 15,1 0-15,-1 0 16,9 0-16,0 0 16,0 0-16,0 0 15,0 0 1</inkml:trace>
  <inkml:trace contextRef="#ctx0" brushRef="#br0" timeOffset="8789.67">2870 11940 0,'0'0'16,"0"0"-16,0 17 15,0 0-15,9 0 16,0 17-16,-1-17 16</inkml:trace>
  <inkml:trace contextRef="#ctx0" brushRef="#br0" timeOffset="10587.86">2615 12170 0,'0'0'0,"0"0"15,0 0-15,8 0 16,35 0-16,42-9 16,43-8-1,25-17-15,26-17 16,0-25-16,0-1 15,17 1-15,8 8 16,18 0-16,8 0 16,25 8-16,26 9 15,0 17 1,9 17-16,0 0 16,-9 17-16,8 9 15,1-1-15,25 9 16,34 9-16,1-1 15,24-16-15,1-1 16,-17 1 0,-17-9-16,-26-9 15,0-8-15,-17 0 16,0-8-16,-8-18 16,-26 9-16,-9-9 15,-25 1-15,-17 8 16,-17 17-1,-34 0-15,-34 17 16,-18 0-16,-16 0 16,-17 0-16,-35 0 15,-7 0-15,-18 0 16,0 0-16,-9 0 16,1 0-16,-9 0 15,0 0 1,0 0-16,0 0 15,0 0-15,8 0 16,1 25-16,-1 35 16,1 42-16,16 34 15,1 9-15,-1-18 16,-8-16 0,0-26-16,-8-17 15,-1 0-15,1-17 16,-9-9-16,0-16 15,0-1-15,0-16 16,0-1 0,-17 1-16,-17-1 15,-43-16-15,-42-1 16,-43-16-16,-51-1 16,-8 9-16,-18 0 15,-16 0-15,-18 9 16,-59-1-16,-26 1 15,-17-9 1,-25 17-16,-17 0 16,8 17-16,43 0 15,42 0-15,17 17 16,-16 8-16,-10 1 16,-7 8-16,-10 0 15,27 0 1,8 9-16,8-1 15,34 1-15,52 16 16,42 1-16,17-1 16,17-8-16,9-25 15,34-1-15,8-8 16,26-8 0,8-1-16,18-8 15,16-8-15,1-1 16,8 1-16,0-1 15,0 1-15,0-1 16,-9-8-16,1 9 16,-1-9-1,-8 8-15,0 1 16,0-9-16,-9 8 16,-8-8-16,-9 0 15,-8 9-15,-17 8 16,8 0-16,1-9 15,16 1-15,1 0 16,-1-1 0,-8-8-16,8 0 15,1 0-15,7 0 16,1-8-16,9-1 16,-9-8-16,-9-17 15,-25-34-15,-43-119 16,0-68-1,35 8-15,33 9 16,9 59-16,25 69 16,18 50-16,-1 26 15,1 17-15,8 17 16,17 9 0,-9 8-16</inkml:trace>
  <inkml:trace contextRef="#ctx0" brushRef="#br0" timeOffset="11855.76">3237 14024 0,'0'0'0,"0"0"16,0 0-16,17 0 15,25 17-15,35-9 16,34 1-16,34-1 16,42-16-1,26-18-15,25-16 16,35-18-16,17-8 15,59-8-15,51-1 16,9 26-16,17 17 16,25 0-16,1 17 15,8 9-15,8-1 16,-25 9 0,-26 9-16,9-1 15,0 1-15,9-1 16,-26 1-16,-18-9 15,-7 8-15,-44-8 16,-16-17-16,-43-8 16,-34-26-1,-34-17-15,-17-9 16,-34 0-16,-43 35 16,-42 8-16,-18 17 15,-8 0-15,-16 0 16,-10 8-16,-8 1 15,0 8-15,0 0 16,-8 0 0,-1 0-16,1 0 15,8 0-15,0 0 16,-9 0-16,18 25 16,-1 35-16,1 51 15,0 67 1,-1 35-16,9 33 15,0 18-15,0-9 16,9 0-16,0-42 16,8-18-16,0-41 15,-9-10-15,-16-42 16,-9-42 0,-17-26-16,0-17 15,-17-9-15,-9-16 16,-16-26-16,-26-17 15,-18-34-15,-41-17 16,-18-9-16,-17 17 16,-59-8-1,-52 9-15,-42 8 16,-26 17-16,-42 0 16,-1 8-16,35 26 15,-17 0-15,-34 17 16,8 9-16,9-1 15,-1-8-15,-16 9 16,-43-18 0,-8 1-16,16-9 15,1 0-15,16 0 16,10 17-16,41 25 16,9 26-16,-8 17 15,17-8-15,51 16 16,-9 26-1,52 0-15,59-8 16,34-9-16,43-26 16,16-8-16,18-8 15,26-9-15,16-9 16,18 1-16,-1-1 16,17-8-1,9 0-15</inkml:trace>
  <inkml:trace contextRef="#ctx0" brushRef="#br0" timeOffset="13223.86">14608 8921 0,'0'0'0,"0"0"16,-9 17-16,-8 34 15,0 34-15,9-8 16,-1 8-16,1 17 16,16 25-16,1 10 15,8-10 1,8 35-16,1 25 16,17 51-16,8 51 15,17 34-15,17 43 16,0-17-16,0-60 15,-8-9-15,0-41 16,-9-18-16,9 8 16,-9 1-1,-9 25-15,1 0 16,0 0-16,-9-8 16,0-9-16,-9-8 15,1-18-15,0-33 16,-9-18-1,-9-33-15,-8-26 16,0-34-16,0-25 16,-17-18-16,0-16 15,0-1-15,0-8 16,0 0-16,-17 0 16,-8-8-16,-35-1 15,-8-16 1,0-1-16,0-8 15,-1 0-15,10 0 16,16 0-16,1 0 16,16 17-1,1 0-15,16 9 0,1-1 16,-1 9 0,9 0-16,17 9 15,17 16-15,34 9 16,34 9-16,35-18 15,33-8-15,35-17 16,7-25-16,-16-35 16,-8-25-1,-26-17-15,-26-34 16,-17-9-16,-34 9 16,-42 43-16,-35 59 15</inkml:trace>
  <inkml:trace contextRef="#ctx0" brushRef="#br0" timeOffset="20908.57">22674 7033 0,'0'0'0,"0"0"0,0 0 15,-25 17 1,-26 17-16,-17 9 16,-9 8-16,-8-9 15,-9 1-15,17-1 16,9-8-16,9 0 15,-10 9-15,-7 33 16,-26 43-16,-1 52 16,-24 75-1,-27 35-15,9-18 16,18-24-16,7-27 16,27-59-16,16-42 15,9-18-15,8-8 16,1-8-16,16-17 15,0-18 1,18 1-16,-1-18 16,1 1-16,16-9 15,1-9-15,-1 1 16,1-1 0,-1 1-1,9-9-15,0 0 16,-8-9-16,-35-59 15,-42-68-15,0-43 16,-43-110 0</inkml:trace>
  <inkml:trace contextRef="#ctx0" brushRef="#br0" timeOffset="21220.19">19795 9151 0,'0'0'16,"0"0"-16,0 8 15,0 9 1,0 0-16,0 17 15,9 26-15,-1 33 16,9 43-16,-17-8 16,0 0-16,9 25 15,8-34-15,8-43 16,1-8-16,25 0 16,34-8-1,52-9-15,33-26 16,51-42-16,26-17 15,17-17-15,18-34 16,-52-8-16,-43 8 16,-51 8-16,-42 26 15,-43 17-15,-25 17 16,-26 17 0</inkml:trace>
  <inkml:trace contextRef="#ctx0" brushRef="#br0" timeOffset="22907.11">19233 8666 0,'0'0'0,"-25"0"16,-35 17-16,-17 17 16,-16 9-16,-1 8 15,17 17 1,-8 8-16,8 26 16,-8 0-16,0 0 15,8 17-15,1 0 16,8-8-16,8-9 15,17 17-15,9 17 16,17-8-16,9 33 16,16 26-1,18 1-15,16 16 16,10-34-16,-1-26 16,25 18-16,18-34 15,8-26-15,43-26 16,17-42-16,25-8 15,52-26 1,8-9-16,-9-8 16,26-8-16,17-1 15,-17-8-15,18-17 16,-1-8-16,-17-10 16,-17 10-16,-17-9 15,-17 0 1,0-26-16,-9-8 15,-42 17-15,-17 0 16,-9 0-16,-17-8 16,-25-9-16,-18-1 15,-16-7-15,-26-43 16,-25-17 0,-43-51-16,-35-9 15,-16 17-15,-17 9 16,8 51-16,-25 0 15,-26-8-15,-16 24 16,-35 18-16,-43 0 16,-25 26-16,-34 16 15,-60 26 1,-34 51-16,-25 43 16,8 42-16,85 0 15,112-17-15,67-17 16,43 8-16,16 18 15,35 25-15,34 77 16,0 161 0</inkml:trace>
  <inkml:trace contextRef="#ctx0" brushRef="#br0" timeOffset="24241.11">19250 9882 0,'0'0'0,"0"0"15,0 0-15,0 0 16,0 0-16,0 0 16,0-8-1,0-18-15,0-25 16,0-34-16,0-51 16,9-26-16,8-42 15,8 9-15,-8 16 16,-8 9-16,-9 17 15,0 0 1,0 8-16,-9 9 16,9 0-16,0-34 15,-8 0-15,-9-17 16,0 0-16,0 25 16,-9 26-16,1 26 15,-1 16 1,9 35-16,0 16 15,8 26-15,1 0 16,-1 0-16,1 8 16,-1 9-16,9 0 15,0 0-15,0 0 16,0 0-16,0 0 16,0 0-1,0 0-15,0 0 16,-17 0-16,-8 0 15,-18 17-15,-16 9 16,7-1-16,1 1 16,9 0-16,16-9 15,1-9 1,16 1-16,1-1 16,8-8-16,0 0 15,0 0-15,0 0 16,8-8-16,26-1 15,17-8-15,0 0 16,1 9 0,-18 8-16,-9 0 15,-8 8-15,9 18 16,-9 33-16,-9 35 16,9 67-16,-8 1 15,-1-1-15,18 146 16</inkml:trace>
  <inkml:trace contextRef="#ctx0" brushRef="#br0" timeOffset="25534.37">19386 10205 0,'0'0'15,"0"0"-15,9 0 16,-1 0-16,18 0 15,17 0-15,16 0 16,9 0 0,9 0-16,17-8 15,8-1-15,9-8 16,8 0-16,26-8 16,34-9-16,17 0 15,8-9 1,17 1-16,18 8 15,-1 8-15,1-8 16,-9 17-16,0 0 16,-17 0-16,-26 9 15,1 8-15,-27 0 16,-7 0-16,-18 0 16,-34 8-1,-8 1-15,-9-1 16,-17 1-16,-17-1 15,0 1-15,-16-1 16,-1-8-16,-17 0 16,0 0-16,-17 0 15,0 0 1,0 0-16,0 0 16,-26 17-16,-25 26 15,-34 16-15,-17 9 16,8-8-16,26-18 15,17-16-15,17-9 16,8-9-16,18 1 16,-1-1-1,9-8-15,17-17 16,51-51-16,43-51 16,8 17-16,-17 17 15,-16 9-15,-27 16 16,-33 18-16,-18 25 15,-16 8 1,-77 18-16,16 8 16</inkml:trace>
  <inkml:trace contextRef="#ctx0" brushRef="#br0" timeOffset="27952.39">520 10384 0,'0'0'0,"0"0"0,0 0 0,0 0 0,0 0 0,17 0 0,0 8 0,-17-8 0,25 0 0,-25 0 0</inkml:trace>
  <inkml:trace contextRef="#ctx0" brushRef="#br0" timeOffset="30017.02">707 11166 0,'0'0'0,"0"0"16,0 0-16,0 0 15,0 0-15,0 0 16,0 0-16,0 0 15,0 0-15,0 0 16,0 0-16,0 0 16,0 0-1,0 0-15,0 9 16,0 16-16,0 52 16,8 42-16,10 0 15,-18 26-15,17 50 16,8-8-16,-8 9 15,-8-17 1,8-43-16,-17-17 16,0-17-16,0-17 15,0-26-15,0-8 16,0-8-16,-17 8 16,8 8-16,9 18 15,-17 16 1,17 18-16,0 25 15,17 34-15,-17-8 16,26-9-16,-18 0 16,9-17-16,0-34 15,0-8-15,-8 8 16,8-9-16,-17-8 16,8-25-1,-8-1-15,0-8 16,0-8-16,0-1 15,0-8-15,0 0 16,0 0-16,0 0 16,0 0-16,0-8 15,0 0 1,0-1-16,0 1 16,0-1-16,0-8 15,0 0-15,0-8 16,0-1-16,0 1 15,0-1-15,0 1 16,0-1-16,0 1 16,0-1-1,0-8-15,0 9 16,0-9-16,0 0 16,0 0-16,0 8 15,0-8-15,0 0 16,0 0-1,0 0-15,0 0 16</inkml:trace>
</inkml:ink>
</file>

<file path=ppt/ink/ink7.xml><?xml version="1.0" encoding="utf-8"?>
<inkml:ink xmlns:inkml="http://www.w3.org/2003/InkML">
  <inkml:definitions>
    <inkml:context xml:id="ctx0">
      <inkml:inkSource xml:id="inkSrc0">
        <inkml:traceFormat>
          <inkml:channel name="X" type="integer" max="3976" units="cm"/>
          <inkml:channel name="Y" type="integer" max="2240" units="cm"/>
          <inkml:channel name="T" type="integer" max="2.14748E9" units="dev"/>
        </inkml:traceFormat>
        <inkml:channelProperties>
          <inkml:channelProperty channel="X" name="resolution" value="135.2381" units="1/cm"/>
          <inkml:channelProperty channel="Y" name="resolution" value="135.75757" units="1/cm"/>
          <inkml:channelProperty channel="T" name="resolution" value="1" units="1/dev"/>
        </inkml:channelProperties>
      </inkml:inkSource>
      <inkml:timestamp xml:id="ts0" timeString="2020-08-25T16:24:59.613"/>
    </inkml:context>
    <inkml:brush xml:id="br0">
      <inkml:brushProperty name="width" value="0.05292" units="cm"/>
      <inkml:brushProperty name="height" value="0.05292" units="cm"/>
      <inkml:brushProperty name="color" value="#FF0000"/>
    </inkml:brush>
  </inkml:definitions>
  <inkml:trace contextRef="#ctx0" brushRef="#br0">4071 15053 0,'0'0'0,"0"0"0,0 0 15,0 0-15,0 0 16,0 0-16,0 0 15,0 0-15,9-9 16,17 1-16,33-18 16,43-8-16,43-25 15,51-26 1,43-17-16,25 8 16,25-8-16,9-25 15,1-10-15,16 10 16,0 8-16,17-17 15,-51 17-15,-34 34 16,-17 17 0,-25 17-16,-35 0 15,-59 25-15,-43 18 16,-26 8-16,-25 17 16,-42 76-16,-86 111 15,-85 60 1,-25 0-16,-1-9 15,52-51-15,68-85 16,51-60-16,25-25 16,18-17-16,16-8 15,35-1-15,50-25 16,61-51 0,42-42-16,8-9 15,-8-17-15,-9-17 16,-50 17-16,-44 33 15,-33 27-15,-18 16 16,-24 18-16,-18 8 16,-26 0-16,-42-9 15,-34 9 1,-26 0-16,0 0 16,17 9-16,9 8 15,25 0-15,18 0 16,16 0-16,1 0 15,8 0-15,0 0 16,-9-17 0,-42-51-16,-43-51 15,-51-35-15,-34 1 16,9 60-16,8 76 16,8 68-16,35 34 15,42-9-15,35-8 16,25-8-1,25-1-15,26 1 16,34 42-16,60 17 16,59 9-16,69 8 15,42 0-15,25-34 16,1-26-16,-35-8 16,-25-17-1,-17-8-15,-42-1 16,-27 1-16,-16 8 15,-17 17-15,-9 25 16,-59-24-16</inkml:trace>
  <inkml:trace contextRef="#ctx0" brushRef="#br0" timeOffset="2722.4">7266 13769 0,'0'0'0,"-26"-9"15,-34 1-15,-8-1 16,0 1 0,0-1-16,8 9 15,1 0-15,-1 0 16,18 0-16,16 0 16,0 0-16,18 0 15,-1 0-15,9 0 16,0 0-1,0 0-15,0 0 16,0 0-16,0 0 16,0 0-16,0 9 15,0-1-15,0 1 16,0-1-16,0 1 16,0-9-16,0 0 15,-8 8 1,-9 1-16,0-1 15,-9 1-15,-8-1 16,0 1-16,-17-18 16,-9-16-16,-25-1 15,0-8 1,-9 0-16,18 0 16,-9 9-16,-1-9 15,-7-9-15,-1 1 16,0-1-16,-8 1 15,-9-18-15,-8 9 16,0 0 0,0 8-16,-1 1 15,10-1-15,-10-16 16,10-1-16,-1-16 16,0-1-16,9 9 15,0 0-15,0-8 16,-9-9-16,-8-9 15,8 0 1,-8 9-16,-1 0 16,-7-25-16,7-1 15,27 18-15,-1-1 16,-8-33-16,-1-18 16,18 17-16,17 26 15,0-17 1,8 0-16,18 9 15,-1 25-15,9-17 16,9-17-16,8 17 16,8-1-16,9-24 15,26-43-15,-1 17 16,9 0 0,17-17-16,0 34 15,18 25-15,16-17 16,8 9-16,18 9 15,8 16-15,18 18 16,25-9-16,8-9 16,9-8-16,8 17 15,9 0 1,9 8-16,-1 18 16,0 8-16,-8 8 15,-17 26-15,-8 9 16,-27 16-16,-16 26 15,-34 0 1,-35 17-16,-16 26 16,-17 59-16,-35 9 15,-8-35-15,-9-16 16,1-18-16,16-25 16,1-25-16,-1-9 15,9-9-15,0 1 16,0-9-1,0 0-15,9 0 16,-1-9-16,18-16 16,-1-9-16,10-9 15,-18 1-15,0-1 16,-17 1-16,0-1 16,-17 1-1,-18-1-15,1 9 16,0 9-16,0 8 15,9 0-15,8 0 16,8 8-16,1 0 16,8-16-16,8-1 15,9-16 1,17-9-16,26-9 16,0-16-16,-1 8 15,-8 0-15,-25 34 16</inkml:trace>
  <inkml:trace contextRef="#ctx0" brushRef="#br0" timeOffset="4091.19">10272 5307 0,'0'0'15,"0"0"-15,0 0 16,0 0-1,-8 0-15,-18 0 16,-33 8-16,-9 9 16,-26 0-16,-17 0 15,-8 9-15,-17 8 16,-43 0-16,-9 0 16,-42 8-16,-8 26 15,-18 26 1,-16 0-16,-1-9 15,-8 0-15,0 0 16,-9 25-16,1 9 16,25-17-16,-17 17 15,17 0-15,8 18 16,1-1 0,25 0-16,8 8 15,43-8-15,9 0 16,8 26-16,17 0 15,26-9-15,17 17 16,17-9-16,25 18 16,26 8-1,17 9-15,25 8 16,26-9-16,26 9 16,17-16-16,25-35 15,34 17-15,18-17 16,24-26-16,52 1 15,35-1 1,7-16-16,9-17 16,17-18-16,26-8 15,42-8-15,18-1 16,7 1-16,18-1 16,17-8-16,-9-8 15,35-1 1,16-16-16,9-1 15,9 1-15,16-9 16,18 8-16,8 1 16,17-1-16,9-8 15,25 17-15,17 26 16,1 0 0,24-9-16,18-17 15,17-9-15,-9-16 16,26-43-16,-51-17 15,8-26-15,26 0 16,-34 9-16,8 17 16,18 17-16,-43 9 15,-9-9 1,-8-34-16,8-26 16,-60-16-16,-84 16 15,-9-16-15,-68-26 16,-60-1-16,-26 18 15,-59 0-15,-59-17 16,-27 0 0,-24-51-16,-35-17 15,-26-34-15,-41-9 16,-53-8-16,-33 0 16,-59 0-16,-52-17 15,-85-9-15,-43 34 16,-51 26-16,-34 9 15,-25 16 1,-68-17-16,-1 52 16,-8-1-16,-43-16 15,-8 42-15,-42-9 16,-52-25-16,8 34 16,-33 8-16,0-16 15,8 8 1,0 42-16,-9 1 15,-16-9-15,17 8 16,-60 17-16,0 43 16,-17 51-16,76 34 15,95 52-15,24 41 16,44 26 0,42 17-16,68 9 15,34 17-15,60-1 16,34 9-16,34 34 15,-8 35-15</inkml:trace>
  <inkml:trace contextRef="#ctx0" brushRef="#br0" timeOffset="4848.37">10213 7280 0,'0'0'16,"0"0"-16,17 17 15,34 68-15,34 93 16,9 27-16,-26 7 16,-17-8-16,0 0 15,-17-17-15,-17-42 16,-17-17-16,0-35 15,-8-33 1,-1-35-16,9-16 16,-8-1-16,-9-25 15,-17-68-15,-26-110 16,-8-78-16,25 27 16,26 42-16,9 42 15,16 26 1,9 34-16,9 34 15,16 17-15,10 0 16,33 17-16,25 17 16,44 8-16,50 35 15,26 16-15,9 43 16,16 43 0,-25-9-16,-42 0 15,-10 26-15,-50-9 16,-43-26-16,-25 1 15,-43 16-15,-51 1 16,-77 8 0,-102 34-16,-76 9 15,-44-26-15,1 0 16,60-25-16,84-43 16,69-43-16,34-16 15,34-18-15,25 1 16,18-9-16,25-26 15,0 9 1</inkml:trace>
  <inkml:trace contextRef="#ctx0" brushRef="#br0" timeOffset="5254.22">12700 9202 0,'0'0'16,"9"-9"-16,-1 1 16,18-26-1,16-34-15,1-17 16,8-26-16,0-25 16,-25 17-16,-9 17 15,0 17-15,-9 8 16,9 18-16,-8 8 15,-1 8-15,1 9 16,-1 17 0,1 9-16,8 8 15,25 42-15,35 77 16,34 68-16,8 9 16,0 0-16,1-1 15,-1-8-15,0-17 16,-25-50-1,-18-35-15,-16-26 16,-26-25-16,-25-17 16,-9-25-16,-9 8 15</inkml:trace>
  <inkml:trace contextRef="#ctx0" brushRef="#br0" timeOffset="5520.65">12283 8845 0,'0'0'16,"0"0"-16,0 0 15,0 0-15,8 0 16,9 17-16,60 0 16,76-9-16,43-8 15,26-17-15,-1-17 16,9-8-1,-9-9-15,-8-9 16,0 1-16,0 7 16,-17 1-16,-43 9 15,-33 16-15,-78 18 16</inkml:trace>
  <inkml:trace contextRef="#ctx0" brushRef="#br0" timeOffset="5832.45">13858 8343 0,'0'0'16,"0"0"-16,17 0 15,43 0-15,59 8 16,43-8-16,17-8 15,17-9-15,8-9 16,18-8 0,-9-8-16,-17-1 15,-43 9-15,-25 0 16,-43 9-16,-34-1 16,-34 18-16</inkml:trace>
  <inkml:trace contextRef="#ctx0" brushRef="#br0" timeOffset="6264.58">14864 9049 0,'0'8'16,"17"43"-16,34 153 15,25 35-15,-16-112 16,-9-67-16,0-43 15,9-17 1,-1-17-16,10-34 16,-18-9-16,-9-8 15,-8-9-15,-8-16 16,8-60-16,0-51 16,0-68-16,9-69 15,8 69-15,-9 94 16,-8 42-1,-8 51-15,-9 34 16,0 17-16,0 17 16,-8 17-16,8 17 15,25 59-15,43 145 16,-8 77-16,-9-26 16,-17-8-1,-8-69-15,-18-76 16,-8-51-16,-17-25 15,0-18-15,-17-16 16,9-1-16</inkml:trace>
  <inkml:trace contextRef="#ctx0" brushRef="#br0" timeOffset="6407.15">15119 8887 0,'0'0'0,"0"0"16,17 0-1,51 0-15,103 0 16,76 0-16,-9 0 16,-33 9-16,-35-18 15,-34 1-15,-34-26 16,-59 17-16</inkml:trace>
  <inkml:trace contextRef="#ctx0" brushRef="#br0" timeOffset="6670.36">15136 8130 0,'0'0'0,"0"0"16,0 0-16,0 0 15,0 17-15,-17 26 16,-17 33-16,-17 103 16,0 68-16,34 33 15,8 52-15,18-43 16,8-42 0,8 93-16</inkml:trace>
</inkml:ink>
</file>

<file path=ppt/ink/ink8.xml><?xml version="1.0" encoding="utf-8"?>
<inkml:ink xmlns:inkml="http://www.w3.org/2003/InkML">
  <inkml:definitions>
    <inkml:context xml:id="ctx0">
      <inkml:inkSource xml:id="inkSrc0">
        <inkml:traceFormat>
          <inkml:channel name="X" type="integer" max="3976" units="cm"/>
          <inkml:channel name="Y" type="integer" max="2240" units="cm"/>
          <inkml:channel name="T" type="integer" max="2.14748E9" units="dev"/>
        </inkml:traceFormat>
        <inkml:channelProperties>
          <inkml:channelProperty channel="X" name="resolution" value="135.2381" units="1/cm"/>
          <inkml:channelProperty channel="Y" name="resolution" value="135.75757" units="1/cm"/>
          <inkml:channelProperty channel="T" name="resolution" value="1" units="1/dev"/>
        </inkml:channelProperties>
      </inkml:inkSource>
      <inkml:timestamp xml:id="ts0" timeString="2020-08-25T16:24:31.771"/>
    </inkml:context>
    <inkml:brush xml:id="br0">
      <inkml:brushProperty name="width" value="0.05292" units="cm"/>
      <inkml:brushProperty name="height" value="0.05292" units="cm"/>
      <inkml:brushProperty name="color" value="#FF0000"/>
    </inkml:brush>
  </inkml:definitions>
  <inkml:trace contextRef="#ctx0" brushRef="#br0">2726 15776 0,'0'0'0,"0"0"16,0 0-16,0 0 15,0 0-15,0 0 16,0 0-16,0 0 16,0 0-16,0 0 15,0 0 1,0-9-16,8 1 15,1-9-15,-1 0 16,1-9-16,16 1 16,1-9-16,8-9 15,17-8-15,9-25 16,8-9-16,0 0 16,0-1-1,-8 10-15,8-9 16,9-9-16,-1 1 15,1 8-15,-9 8 16,9 1-16,16-9 16,1-9-1,8 9-15,-8 9 16,-9 16-16,0 9 16,0 17-16,-16 0 15,-1 0-15,0 17 16,-8 0-16,-1 0 15,1 8-15,-9-8 16,0 9 0,0-9-16,0 0 15,-17 8-15,0 1 16,0-1-16,-8 1 16,0-1-16,-1 1 15,-8-1-15,0 9 16,0-8-1,9-1-15,-1 1 16,1-1-16,-1 1 16,1-9-16,0 0 15,8 8-15,0-8 16,8 0 0,-8 0-16,9 0 15,-1 0-15,1 0 16,0 0-16,8 0 15,-9 9-15,-8-1 16,0 1-16,1-1 16,-1 9-16,-17 0 15,0 0-15,0 0 16,-9 0 0,1 0-16,-1 0 15,-8 0-15,0 0 16,0 0-16,0 0 15,0 0-15,0 0 16,0 0 0,0 17-16,-8 26 15,-9 25-15,-17 25 16,0-16-16,0-9 16,8-9-16,0-8 15,1 0-15,-1-8 16,9-9-1,9-9-15,-1 1 16,1-17-16,-1-1 16,9-8-16,0 0 15,0 0-15,9 0 16,8-8-16,17-9 16,17-9-1,17-17-15,9 1 16,-9-1-16,0 1 15,-17-1-15,0-8 16,-17 9-16,0 8 16,-17 8-16,0 9 15,-17 0-15,0 9 16,0-1 0,-8 1-16,-18-1 15,-25-16-15,-42-1 16,-27-8-16,-7 0 15,-1 0-15,17 9 16,26 8-16,8 0 16,18 0-1,16 0-15,17 8 16,1 9-16,8 0 16</inkml:trace>
  <inkml:trace contextRef="#ctx0" brushRef="#br0" timeOffset="6373.93">14310 5715 0,'0'0'0,"0"0"0,8 0 16,1 0-16,8 0 15,0 0-15,9 0 16,-9 0-16,0-9 15,0 9 1,-9 0-16,1 0 16,-9 0-16,0 0 15,0 0-15,0 0 16,0 0-16,0 0 16,0 0-16,0 0 15,0 0 1,0 0-16,0 0 15,0 0-15,-17 0 16,-17 0-16,-18 0 16,-24 9-16,-18 0 15,-8-1-15,-17 9 16,-1-8-16,-16-1 16,0 1-1,-9 8-15,0-9 16,0 1-16,9-1 15,0 1-15,-9-1 16,17 9-16,-8-8 16,-9-1-1,0 1-15,1-1 16,-10-8-16,9 0 16,1 0-16,-1 0 15,0 0-15,9 0 16,-9 9-16,-8-1 15,-1 1-15,-8-1 16,1 9 0,-10 0-16,-8-8 15,9 8-15,0 0 16,-9 0-16,8 0 16,-7 8-16,-1 9 15,-17 0-15,0 17 16,9 0-1,-1 0-15,1 9 16,25-18-16,0 1 16,0-1-16,0-8 15,9 17-15,-9-8 16,9 8-16,-9 0 16,17 0-1,9-8-15,0-1 16,-1 1-16,18-1 15,8-8-15,-8 0 16,8 9-16,1 8 16,-1 0-16,0 0 15,1 0 1,7 0-16,1 8 16,0-8-16,0 0 15,-1 9-15,1 8 16,0 0-16,8 0 15,1-8-15,7-1 16,1 1-16,0 8 16,8 0-1,-8 0-15,9 0 16,-1 0-16,17-9 16,1 1-16,8-9 15,-1 8-15,1-8 16,9 0-16,-1 9 15,1-9 1,16 0-16,1-8 16,-1-1-16,0 1 15,18 8-15,-1 0 16,1 8-16,-1-8 16,9 9-16,0-9 15,9 0 1,-1 0-16,1 0 15,8 8-15,8 9 16,1-8-16,0 0 16,-1-1-16,1 1 15,8-9-15,0 8 16,0-8 0,8 0-16,1 9 15,0 8-15,-1-9 16,1-8-16,8 9 15,-8-9-15,8 0 16,0 0-16,0 0 16,0 0-1,9 0-15,-9-8 16,8-1-16,1 1 16,8-9-16,0 0 15,0-9-15,9 1 16,0-1-1,-1 9-15,18 0 16,-9-8-16,9 8 16,8 0-16,-8 0 15,17 8-15,-9-8 16,0 0-16,0 9 16,0-9-16,9 0 15,0 0 1,8-9-16,9 9 15,8 0-15,-8 0 16,0-8-16,-1 8 16,10-8-16,-1-1 15,9 1-15,17 8 16,0 0 0,16 0-16,10 0 15,-1 0-15,18-9 16,-18 1-16,9 8 15,8 0-15,-8-9 16,0 9-16,26 0 16,-1 0-1,9 0-15,0-8 16,0-9-16,0-9 16,-26 1-16,1-1 15,-1 9-15,9 0 16,0 0-16,26-8 15,-9-9-15,0-9 16,-17 1 0,0 8-16,-9-9 15,0 1-15,18-1 16,8 9-16,-9 17 16,9 0-16,9-8 15,-1-1-15,-8-8 16,-8-8-1,-9-1-15,0-8 16,8 9-16,-8-1 16,8 1-16,-16 8 15,8 17-15,8 0 16,1 0-16,-9-9 16,-17-8-1,17 0-15,17-17 16,8 9-16,-8-9 15,-17 8-15,-17 1 16,0-1-16,8 1 16,18-9-16,16-9 15,-8 1 1,-17-1-16,0-8 16,-17 9-16,8-9 15,9 8-15,-8 1 16,8-1-16,17 1 15,-9-1-15,-8 1 16,0-1 0,0 1-16,0-1 15,187-25 17,103-34-32,-239 25 31,17-16-31,0-1 15,-136 35 1,8-9-16,17-17 16,1 0-16,-9 8 15,0-8-15,-9 17 16,9-8-16,-1-9 16,-16-9-16,0 1 15,0 8-15,0-1 16,-18 18-1,-24 0-15,-1 9 16,0-9-16,-25 8 16,-9 9-16,0 0 15,-8-8-15,-9-1 16,8 1-16,-7-9 16,-1 8-16,0 1 15,0-9 1,-9 0-16,-8 0 15,1-9-15,-1 9 16,-17 17-16,0 0 16,0 8-16,-17-8 15,0-8-15,-9-18 16,1 1-16,-9-1 16,0-8-1,-9 9-15,9 8 16,-9 0-16,9 8 15,0 1-15,-8-1 16,-1 1-16,-8-18 16,0 1-16,0 8 15,-8-9 1,-10 9-16,1 0 16,-8-9-16,-9 1 15,-1-18-15,10 1 16,-1 8-16,1 8 15,-10 1-15,10-1 16,-9 1 0,-9-9-16,9-9 15,-17 1-15,8 8 16,-8 8-16,0 0 16,-1-8-16,-16-17 15,-9-8-15,-8-1 16,-9 9-16,-8 0 15,0 0 1,-17-17-16,-9 9 16,8 7-16,-7 18 15,-18 0-15,17 0 16,-17 0-16,-8 0 16,-1-8-16,-8 16 15,0 1 1,1 8-16,7 8 15,-8-8-15,-8 9 16,16-9-16,1 0 16,-9-9-16,9 9 15,-9 0-15,8 0 16,-8 8-16,1 9 16,-1 0-1,-17-17-15,17 9 16,8-1-16,-16 1 15,0 8-15,-1 0 16,9 0-16,-8 8 16,-9 9-16,-17 0 15,-17 9 1,-9-1-16,-8 18 16,9-1-16,-18 9 15,-25 0-15,25 9 16,1-1-16,8 1 15,-26 8-15,1 8 16,8 1 0,-18-9-16,1 0 15,9-9-15,16 1 16,-8-1-16,17 1 16,26-9-16,25 8 15,42-8-15,9 9 16,26-1-1,17 1-15,8-1 16,17 1-16,1 8 16,8 0-16,-18 0 15,-24 17-15,58-17 16</inkml:trace>
  <inkml:trace contextRef="#ctx0" brushRef="#br0" timeOffset="6929.26">8560 7773 0,'0'0'0,"0"0"16,9 0-16,8 26 15,51 59-15,34 51 16,-8 0 0,-9 17-16,26 59 15,-9 35-15,-17 17 16,0-9-16,-8-51 16,-26-85-16,-17-42 15,0-43-15,-8-43 16,-18 1-1</inkml:trace>
  <inkml:trace contextRef="#ctx0" brushRef="#br0" timeOffset="7406.7">9123 7263 0,'0'0'0,"0"0"15,0 0-15,8 0 16,18 8-16,16 9 16,1-8-16,16 8 15,18 8-15,8-8 16,34 9-1,9-1-15,0 1 16,17 25-16,17 51 16,-9 17-16,0 51 15,-25 9-15,-51-35 16,-26-16-16,-43-9 16,-16-9-16,-26 1 15,-43 34 1,-42-1-16,0-16 15,-1-35-15,18-16 16,-9-1-16,26-16 16,17-1-16,17-8 15,17-16-15,8-10 16,18-16 0,-1-1-16,9-8 15,9-8-15,-9 8 16</inkml:trace>
  <inkml:trace contextRef="#ctx0" brushRef="#br0" timeOffset="7903.3">10852 9100 0,'0'0'16,"8"-17"-16,18-26 16,25-59-16,0-68 15,-17 0-15,-17 25 16,0-25 0,-17 26-16,0 8 15,-8-17-15,-1 17 16,1 33-16,-1 18 15,9 9-15,0 16 16,0 18-16,9 25 16,-1 0-16,1 8 15,8 9 1,17 9-16,25 33 16,35 52-16,34 85 15,8 101-15,-8-16 16,-17-35-16,-9 1 15,0-17-15,0-1 16,-8-33 0,-17-35-16,-35-50 15,-16-52-15,-18-24 16,-8-10-16,-17-34 16,-34-33-16,-34-35 15,34 43-15</inkml:trace>
  <inkml:trace contextRef="#ctx0" brushRef="#br0" timeOffset="8175.11">10766 8462 0,'0'0'15,"0"0"-15,9 0 16,0 17-16,16 0 15,26 8-15,26 1 16,25-1-16,26-16 16,42 0-1,18-18-15,7-17 16,-7-16-16,-26-1 16,-26 1-16,-17-1 15,-17-8-15,-59 34 16</inkml:trace>
  <inkml:trace contextRef="#ctx0" brushRef="#br0" timeOffset="8492.58">11967 8266 0,'0'0'0,"0"0"15,0 0-15,18 0 16,24 0-16,35 0 16,42-8-16,51-18 15,35-16 1,16-1-16,1-8 15,-35 0-15,-17 0 16,-16 9-16,-1 8 16,-25 0-16,-26 0 15,-25 8-15,-43 9 16</inkml:trace>
  <inkml:trace contextRef="#ctx0" brushRef="#br0" timeOffset="8730.92">13151 8232 0,'0'0'0,"9"9"15,25 59 1,43 102-16,-18-8 15,-25-77-15,0 0 16,-8 17-16,8 0 16,-8-26-16,-9-42 15,-17-25-15</inkml:trace>
  <inkml:trace contextRef="#ctx0" brushRef="#br0" timeOffset="9143.03">14071 9074 0,'0'0'0,"0"0"15,9-8-15,-1-18 16,1 1-16,-1-18 16,9 1-16,9-18 15,0-16-15,-9-9 16,8-9-1,1 0-15,-1 1 16,1-18-16,8-8 16,0 26-16,0 8 15,0 17-15,0 8 16,0 26-16,-8 17 16,-1 17-1,26 34-15,52 119 16,-1 77-16,-25-35 15,-26-33-15,0-26 16,-17-17-16,-9-34 16,-8-25-16,-17-26 15,0-17 1,-8-9-16</inkml:trace>
  <inkml:trace contextRef="#ctx0" brushRef="#br0" timeOffset="9305.86">13918 8530 0,'0'0'16,"0"0"-16,0 0 15,9 0-15,42 17 16,85 0-16,102 9 16,18-26-16,-26-9 15,-34 0 1,0-8-16,-9 17 15,111 9-15</inkml:trace>
  <inkml:trace contextRef="#ctx0" brushRef="#br0" timeOffset="11497.34">15383 13956 0,'9'0'16,"-1"17"-16,1 0 16,8 17-16,0 8 15,0 9-15,0-8 16,-9-1 0,1-16-16,-9-1 15,0 1-15,0-9 16,0 0-16,0 9 15,0 8-15,-9 0 16,1 17-16,-1 25 16,1 43-1,-1 0-15,1-34 16,-1-8-16,1-1 16,-1 9-16,9 9 15,-8 0-15,-1-1 16,1 60-16,-9 60 15,8 50 1,18-7-16,-1-69 16,1-34-16,-1-60 15,-8-25-15,0-25 16,0-18-16,0 1 16,0-18-16,0 1 15,0-9-15,9-9 16,-1-33-1,-8-26-15,0-17 16,-8 0-16,-1-9 16,1-8-16,-1 0 15,1 17-15,-1-17 16,1-43 0,-1-16-16,-8-26 15,0-26-15,8 0 16,1-16-16,-1 8 15,1 8-15,-1 26 16,9 25-16,0 1 16,0 8-16,0 17 15,0-17 1,9 17-16,-1 25 16,1 17-16,-1-8 15,1 0-15,8 17 16,-8 0-16,8-8 15,0-18-15,0 1 16,-9 33 0,-8 18-16,0 24 15,0 10-15,0 8 16,0 8-16,0 9 16,0 0-16,0 0 15,9 34-15,-1 35 16,1 16-1,-1 34-15,-8 51 16,0 0-16,0 17 16,-8 0-16,-1-34 15,1 34-15,-1 17 16,9 17-16,-8-16 16,-1-35-1,-8 17-15,0-17 16,-9 0-16,18 0 15,-1-25-15,9 16 16,0 1-16,0 8 16,9 17-16,-9-26 15,0-41-15,0-10 16,-9-33 0,1-43-16,-1-17 15,-8-9-15,-8-25 16,-18-25-16,-16-43 15,-18-26-15,0-8 16,-8 8-16,-9 9 16,1 17-1,25 17-15,25 26 16,17 8-16,9 17 16,9 17-16,-1 34 15,26 51-15,34 59 16,26 26-16,8-25 15,-8-26 1,17 0-16,25 17 16,9 9-16,8-9 15,0-17-15,-25-43 16,-26-41-16,-8-27 16,-9-25-16,0-51 15,0-68 1,-8-68-16,-9-43 15,-8-8-15,-1-26 16,-8 26-16,-8 43 16,-9 25-16,0 76 15,-17 60-15,0 34 16,0 17 0</inkml:trace>
  <inkml:trace contextRef="#ctx0" brushRef="#br0" timeOffset="12998.03">23177 12740 0,'0'0'16,"0"0"-16,0 0 15,8 17-15,1 25 16,16 18-16,1 8 16,-9-9-1,0-8-15,0 0 16,0 0-16,0 0 16,-8 9-16,8 25 15,0 17-15,0 43 16,8 50-16,1 26 15,-9 26-15,-9 17 16,-8-26 0,0-51-16,-8-43 15,8-59-15,-9-34 16,9-16-16,-8-27 16,-1 1-16,9-9 15,-17-9-15,-17-17 16,0-16-1,0-1-15,0-16 16,9-18-16,-1-8 16,9 26-16,8 16 15,1 26-15,-1 9 16,1 16-16,-9 35 16,0 42-1,8 42-15,26 1 16,9-43-16,25-25 15,34-18-15,17-33 16,26-52-16,34-50 16,17-61-16,0-67 15,8-59 1,0-52-16,-8 0 16</inkml:trace>
  <inkml:trace contextRef="#ctx0" brushRef="#br0" timeOffset="13856.32">25596 11217 0,'0'0'0,"8"0"16,1 26-16,16 50 15,1 35-15,0-9 16,-1 0-16,9 60 15,0 33-15,0 35 16,0-43 0,1-76-16,-10-26 15,1-9-15,-9 1 16,0-9-16,0-9 16,-9-8-16,-8 17 15,-17 34-15,-8 34 16,-9 9-16,0 8 15,8-17 1,9-42-16,0-35 16,8-8-16,1-25 15,-1-18-15,9 1 16,-8-1-16,-9-16 16,-9-1-1,-8-16-15,-8-9 16,-1 0-16,9 8 15,0 9-15,-9-8 16,1-1-16,-1 1 16,0-1-16,18 9 15,-1 0-15,1 0 16,8 0 0,8 9-16,1-1 15,16-8-15,26-17 16,43-34-16,25-8 15,26-10-15,-9 18 16,-8 9-16,0 8 16,-35 0-16,-33 8 15,-35 26 1</inkml:trace>
  <inkml:trace contextRef="#ctx0" brushRef="#br0" timeOffset="18292.75">6746 12655 0,'0'0'0,"0"0"16,0 0-16,0-9 15,-17 1-15,0-1 16,-17 1-16,8-1 16,1 1-16,-1-1 15,1 9-15,-1 0 16,1 0-1,-1 0-15,9 0 16,0 9-16,0-1 16,-9 1-16,9 8 15,-8 0-15,-9 0 16,0 17-16,-17 17 16,-26 17-1,-25 25-15,-35 18 16,-50 42-16,-43 51 15,-17 9-15,-17 16 16,17 1-16,-9 8 16,35-34-16,25-25 15,17-18-15,43-50 16,25-18 0,26-25-16,25-17 15,18-17-15,16-8 16,9-18-16,9 1 15,-1 0-15,9-9 16,0 0 0,9-18-16,33-24 15,26-18-15,43-33 16,34-26-16,17-9 16,0 18-16,16-9 15,27-17-15,8-9 16,25 0-16,43-50 15,9-1 1,-17 1-16,-18-1 16,-33 68-16,-18 18 15,-8 16-15,-51 18 16,-26 33-16,-25 18 16,-35 25-16,-16 8 15,-18 18 1,-16 33-16,-43 52 15,-34 84-15,-34-7 16,-1-27-16,1 1 16,17-43-16,25-34 15,18-9-15,8-25 16,8-8 0,18-18-16,-1-8 15,1-8-15,8-9 16,17-9-16,34-16 15,59-35-15,27-42 16,-1-25-16,-25 16 16,-26 26-16,-17-17 15,-17 9 1,-17 25-16,-17 8 16,-17 9-16,0 17 15,-25-9-15,-26-16 16,-43-9-1,-68-26-15,-34-8 16,0 17-16,26 26 16,34 16-16,33 18 15,27 8-15,33 8 16,26 9-16,9 0 16,16 17-16,-8 0 15</inkml:trace>
  <inkml:trace contextRef="#ctx0" brushRef="#br0" timeOffset="19447.81">8833 13922 0,'0'0'0,"0"8"16,8 9-16,1 26 16,8 16-16,9 1 15,8-18-15,0-16 16,8-26-16,9-17 16,9-26-1,17-59-15,-18-17 16,-8 26-16,-8 16 15,-9 18-15,0 16 16,-17 26-16,9 17 16,8 60-16,17 76 15,0 34 1,-17 17-16,0-17 16,-8-76-16,-1-35 15,9-16-15,17-18 16,26-25-16,34-25 15,17-52-15,16-25 16,1-9 0,-26 35-16,-8 25 15,-9 34-15,18 59 16,-1 60-16,0 69 16,-8 24-16,-17-25 15,-9-59-15,-17-43 16,9-17-16,-1-17 15,18-17 1,25-17-16,9-17 16,17-17-16,17-9 15,16-8-15,18 26 16,9 16-16,-1 18 16,9 25-1,-8 8-15,16 9 16,-25-8-16,0-1 15,17 1-15,-17-1 16,25 1-16,1 8 16,-9-17-16,17-8 15,0-26 1,-18-17-16,1-26 16,9-17-16,8-25 15,17-8-15,8-1 16,-25 9-16,-17 17 15,-17 9-15,0 25 16,0 17-16,-17 25 16,8 43-1,1 26-15,-35 8 16,-17-34-16,1-17 16,7-17-16,27-26 15,25-25-15,-26-17 16,9-25-1,-17-1-15,-17 1 16,25-35-16,17-42 16,1-17-16,16-43 15,-25 1-15,-17 25 16,17 0-16,-43 59 16,-17 34-16,9 9 15,-17 17-15,-1 9 16,1 16-1,8 1-15,26 16 16,0 18-16,8 25 16,1 17-16,-1 17 15,26 17-15,-17 0 16,-9 0-16,-17-9 16,-16 1-1,-27-26-15,-33-8 16,-9-9-16,9-9 15,16-25-15,44-17 16,-61 17-16</inkml:trace>
  <inkml:trace contextRef="#ctx0" brushRef="#br0" timeOffset="20345.99">24744 12587 0,'0'0'15,"0"0"-15,0 0 16,0 0-16,9 17 16,-1 0-16,18 0 15,8 0 1,17-9-16,26-8 15,25-17-15,17-34 16,26-25-16,25-18 16,26-8-16,26 0 15,16-17-15,-8-26 16,43 1 0,33-18-16,-42-8 15,-8 8-15,-1-8 16,1-8-16,-18 33 15,-33 9-15,-26-17 16,-26 17-16,-17-51 16,-16 0-16,-27-17 15,-25-17 1,-34-18-16,-25-7 16,-18-1-16,-8 9 15,-8 25-15,-9 1 16,-17-9-16,-9-17 15,-8-52-15,-17 10 16,-35-26 0,-24-35-16,7 52 15,-50-8-15,0 41 16,-1 61-16,-16-1 16,-1 60-16,-16 34 15,-18 9-15,1 33 16,-9 26-1,-34 26-15,8 25 16,9 17-16,9 0 16,25 8-16,25 1 15,26 16-15,9 9 32,-137 136-32,26 9 15,162-77-15,-26 34 16,0 0-16,9 0 15,8-8 1,18-9-16,-1-17 16,17-17-16,18-25 15,16-9-15,9-9 16,8-8-16,18-8 16,-1-18-16,9-8 15,0-8-15,9-1 16,-1 1-1,1-18-15,-1 1 16,0-1-16,1 1 16,-1-26-16,-8 0 15</inkml:trace>
  <inkml:trace contextRef="#ctx0" brushRef="#br0" timeOffset="20703.59">22027 6208 0,'0'0'0,"0"0"16,0 9-1,8 25-15,10 42 16,7 52-16,-8 59 16,0 51-16,-17 43 15,-8 8 1,8-68-16,8-59 0,18-43 15,-1-43 1,18-25-16,33-25 16,61-60-16,50-43 15,52-59-15,16-51 16,1 0-16,25-17 16,-17 25-1,-43 43-15,-8 26 16,-42 42-16,-61 34 15,-33 42-15,-34 35 16,-35 42-16,-8-17 16</inkml:trace>
  <inkml:trace contextRef="#ctx0" brushRef="#br0" timeOffset="52042.99">4114 17536 0,'0'0'0,"0"0"15,0 0-15,0-8 16,9-18-16,-1-16 15,1-26-15,-1-9 16,9-8-16,0 9 16,9-1-16,-1 9 15,18-17-15,17-26 16,16 9 0,9 9-16,35-9 15,24-26-15,18-25 16,26 17-16,8-17 15,8-17-15,-8 8 16,-9 1 0,-8-9-16,-8 33 15,-1 10-15,-17-9 16,-17 34-16,-25 25 16,-26 18-16,-25 16 15,-17 18-15,-9 8 16,-17 8-16,-17 9 15,0 0 1,0 0-16,-17 17 16,-9 26-16,-16 33 15,-10 26-15,10-8 16,-1-1-16,1 43 16,8-8-1,8-51-15,18-26 16,-1-26-16,9-8 15,0-8-15,0-1 16,9-8-16,8-17 16,17-25-16,17-18 15,8-17-15,10 1 16,16-35 0,17-25-16,0 9 15,-17 25-15,0 0 16,-16 0-16,-18 25 15,-17 26-15,0 9 16,-17 7-16,0 18 16,-17 0-1,0 17-15,0-8 16,-34-1-16,-68-8 16,-69 0-16,-50 0 15,-1 0-15,18 17 16,42 0-16,43-8 15,17 8 1,33-9-16,27 1 16,8-1-16,8 9 15,18 0-15,-1 0 16,1-8-16,-1 8 16,9 0-16,17 0 15,34 0 1,69 25-16,67 52 15,34 34-15,1 25 16,-1 25-16,-33-8 16,-43-25-16,-26-43 15,-34-34-15,-25-17 16,-9-26-16,-9 1 16,-8-9-1,-17 0-15,0 0 16,-8-9-16,-9-8 15,-17-25-15,-43-52 16,-59-33-16,-17-9 16,-18 8-1,1 1-15,17 25 16,25 42-16,26 26 16,8 17-16,18 17 15,-1 0-15,17 17 16,18 0-16,-1 0 15,18 0-15,-1-9 16,18 1 0,25-9-16,68-17 15,68-34-15,26-17 16,-8-9-16,-1-25 16,-16 0-16,-27 9 15,-33 16-15,-34 18 16,-18 8-1,-33 17-15,-18 17 16,-16 8-16,-43 9 16,-120 34-16,-118 51 15,-69 102-15,-8 26 16,76-9-16,120-51 16,85-76-1,42-35-15,18-16 16,16-1-16,26 1 15,34 8-15,51-17 16,60-17-16,26-34 16,-1-17-16,-25-9 15,-34-8 1,-60 17-16,-26 26 16,-25 8-16,-17 17 15,-8 0-15,-94 25 16,-179 69-16,-103 110 15,-8 59-15,9 43 16,25-8-16,86-60 16,76-76-1,60-35-15,42-33 16,51-43-16,18-25 16,16-18-16,9 1 15,26-9-15,68-34 16,101-60-1,52-42-15,17-51 16,-17 0-16,1-17 16,-10 8-16,-17 34 15,-16 9-15,-60 60 16,-35 25-16,-24 25 16,-27 18-16,-25 8 15,-17 17 1,0 0-16,-8 0 15,-9 25-15,-9 43 16,-25 34-16,-17-8 16,9-1-16,-1-8 15,17-25 1,1-9-16,16-8 16,1-18-16,16-16 15,18-1-15,42-25 16,60-43-16,0-33 15,8-18-15,-8-25 16,-26 9-16,-17 25 16,-8-9-1,-18 9-15,-8 17 16,-16 26-16,-18 24 16,-9 18-16,-8 9 15,-8 8-15,-27 34 16,-24 43-16,16-1 15,9-8 1,17-17-16,9-25 16,16-18-16,9 1 15,17-18-15,26-25 16,25-34-16,9-25 16,-9-9-16,-8 8 15,-9 0-15,-26 18 16,-16 16-1,-9 26-15,-17 9 16,-17 8-16,-34 0 16,-34 0-16,-35 17 15,18 17-15,17 0 16,8 0-16,18 8 16,16-8-1,9 0-15,8 0 16,9-8-16</inkml:trace>
  <inkml:trace contextRef="#ctx0" brushRef="#br0" timeOffset="53312.88">3978 17681 0,'0'0'15,"-9"8"-15,1 1 16,-1-1-16,9-8 15,0 0-15,17-8 16,26-26 0,42-34-16,43-17 15,17-26-15,33-42 16,1-9-16,-8 1 16,33-35-16,18 9 15,8 9-15,-9 16 16,9 26-1,9 0-15,-9 8 16,-26 9-16,-17 34 16,-16 0-16,-44 26 15,-41 25-15,-27 17 16,-16 0 0,-9 17-16,0 8 15,0 18-15,17 25 16,17 34-16,9 8 15,17-16-15,33-18 16,27-33-16,-1-52 16,9-25-16,-9-17 15,-25 0 1,-17-8-16,8-26 16,-17 0-16,-17 16 15,-17 10-15,-8-1 16,-17 9-16,-18 9 15,-16 25-15,-9 17 16,-17 0 0,-26 17-16,-34 17 15,-8 8-15,9 1 16,16-1-16,17 1 16,18-18-16,-1 1 15,1-1-15,8 1 16,8-9-1,1 0-15,-1-9 16,9 1-16,0-1 16,0 1-16,0-9 15,9 0-15,-1 0 16,1 0-16,-1 0 16,1 0-1,-9 17-15,0 0 16,0-9-16,-9 9 15</inkml:trace>
  <inkml:trace contextRef="#ctx0" brushRef="#br0" timeOffset="54392.68">4080 17068 0,'0'0'0,"0"0"16,0 0-16,0 0 15,9-8-15,8-1 16,25-16-16,35-26 16,25-34-1,9-34-15,17-9 16,16-8-16,1-17 16,34 0-16,17 0 15,25 0-15,9 8 16,0 35-16,17 8 15,17-9-15,17-8 16,18 8 0,24 1-16,-8-1 15,1-25-15,7 9 16,-42 8-16,0-9 16,-25 1-16,-18 24 15,-8 27-15,-34 8 16,-8 17-1,-35 8-15,-42 18 16,-26 8-16,-25 17 16,-26 0-16,-17 0 15,-17 0-15,0 8 16,-26 18 0,-33 8-16,-10 17 15,-24 17-15,-10 34 16,1 17-16,-8-8 15,-10 33-15,10 1 16,24-35-16,10-25 16,8 9-1,16-18-15,18-8 16,9-16-16,16-27 16,1-16-16,8-1 15,17-16-15,34-18 16,51-34-16,43-42 15,25-34 1,-8-17-16,-9 9 16,9-18-16,-25 9 15,-44 42-15,-25 35 16,-25 16-16,-26 26 16,-8 17-16,-9 17 15,-26 0-15,-51 26 16,-25 8-1,34 0-15,25-9 16,18 1-16,16-18 16,1 1-16,-1-9 15,9 0-15,9-9 16,-1 1-16,18-18 16,17-8-1,-9-17-15,0-8 16,-17-1-16,-9 1 15,-16 8-15,-18 0 16,-25 0-16,0 17 16,0 17-16,8 0 15,1 17 1,-1 0-16,-8 25 16,8 26-16,18-17 15</inkml:trace>
  <inkml:trace contextRef="#ctx0" brushRef="#br0" timeOffset="55757.93">9676 13973 0,'0'0'16,"0"0"-16,0 0 15,0 0-15,0 0 16,0 0-16,0 0 16,17 0-16,17 0 15,34 8 1,26-16-16,8-1 16,-8-8-16,-9 0 15,-25 9-15,-18-1 16,-7 9-16,-18 0 15,-17 0-15,0 0 16,-17-8 0,-94-1-16,-85 9 15,-51 26-15,17 25 16,60 0-16,42 0 16,26 0-16,33 0 15,18 0-15,26 0 16,16 0-1,35 9-15,42 25 16,68 68-16,52 25 16,-1-42-16,9-34 15,17-42-15,25-26 16,18-26-16,8-25 16,-9-8-1,-8-9-15,-25-9 16,-9-25-16,-17-25 15,-34-1-15,-43 1 16,-17-35-16,-25-8 16,-43 17-16,-26 8 15,-42-8 1,-51-17-16,-68 9 16,-94 8-16,-85-9 15,-77 9-15,-77 17 16,-16 51-16,25 59 15,8 78-15,52 67 16,102 0 0,93 8-16,69-42 15,59-34-15,35-8 16,33 16-16,52 18 16,76 25-16,85 9 15,103 8-15,59-51 16,9-60-16,16-33 15,27-43 1,-1-26-16,-34-8 16,-67 9-16,-27-1 15,-42 9-15,-51-8 16,-26-9-16,-42 0 16,-43 8-16,-34 9 15,-25 17 1,-26-17-16,-68-34 15,-120-51-15,-102-9 16,-25 35-16,9 33 16,42 35-16,59 25 15,52 17-15,16 34 16,18 59 0,-94 128-16</inkml:trace>
  <inkml:trace contextRef="#ctx0" brushRef="#br0" timeOffset="57333.2">5153 4924 0,'0'0'0,"-25"26"16,-43 84 0,-9 103-16,0 25 15,9-60-15,0-75 16,-9-35-16,-25-17 16,-60 0-16,0-17 15,35-17-15,16-9 16,34 1-1,26-1-15,26-8 16,-1 0-16,18 0 16,-1 0-16,9 0 15,0 0-15,9 0 16,-1 0-16,1 0 16,8-8-1,0 8-15,-9 0 16,1 0-16,-1 0 15,1 0-15,-1 0 16,18 17-16,16 34 16,69 59-16,59 52 15,35 25 1,-18-17-16,-16-25 16,7 8-16,10 34 15,-9 34-15,8 9 16,-17-9-16,-33-34 15,-35-26-15,0-16 16,-34-60 0,-25-34-16,-9-26 15,-17 1-15,-17-9 16,-8 9-16,-27-1 16,-50-16-16,-42-35 15,-52-42-15,-17-17 16,-9-26-16,26-16 15,43 16 1,42 35-16,35 16 16,25 26-16,8 17 15,18 0-15,-1 9 16,1 8-16,-1 0 16,9 8-16,26 60 15,50 94 1,78 25-16,33-9 15,-8-41-15,-26-61 16,-34-25-16,-16-8 16,-10-18-16,1 1 15,-9-1-15,-17-8 16,-8-8 0,-17-9-16,-9-9 15,-17 1-15,0-9 16,-17 0-16,0 17 15,0 0 1,0 0-16,0 0 0,0 0 16,0 0-16,0 0 15,0-17 1,-9-43-16,1-59 16,-1-68-16,1-43 15,8-25-15,8-17 16,9-17-16,9 59 15,-1 77 1,-8 26-16,0 33 16,-8 35-16,-9 16 15,0 26-15,0 0 16,0 17-16,8 34 16,18 102-16,8 77 15,-8-9 1,-26-51-16,-17-34 15,0-25-15,-17-1 16,-1-8-16,1 0 16,9 17-16,-1-17 15,18-17-15,-1-17 16,1-8 0,-1-18-16,9-8 15,-8 0-15,-1-8 16,-8 8-16,-17 0 15,-17 0-15,8 8 16,9-8-16,17 0 16</inkml:trace>
  <inkml:trace contextRef="#ctx0" brushRef="#br0" timeOffset="61199.02">12129 11132 0,'0'0'0,"9"0"0,-1 9 16,9-1-16,-8 1 16,8-1-16,0 9 15,0 0-15,-8 17 16,-1 9-16,1 8 15,-1 25-15,1 10 16,-1-10 0,1 9-16,-1 17 15,9 17-15,0-8 16,9-1-16,8 26 16,-9 0-16,9-25 15,-8-17 1,8 8-16,0 0 15,-17-17-15,0-17 16,0-9-16,-8-16 16,-1-1-16,1-8 15,-1-8-15,-8-1 16,0-16-16,0-1 16,0 1-1,9-1-15,-9 1 16,0-1-16,0 1 15,8-1-15,1 1 16,-9-1-16</inkml:trace>
</inkml:ink>
</file>

<file path=ppt/ink/ink9.xml><?xml version="1.0" encoding="utf-8"?>
<inkml:ink xmlns:inkml="http://www.w3.org/2003/InkML">
  <inkml:definitions>
    <inkml:context xml:id="ctx0">
      <inkml:inkSource xml:id="inkSrc0">
        <inkml:traceFormat>
          <inkml:channel name="X" type="integer" max="3976" units="cm"/>
          <inkml:channel name="Y" type="integer" max="2240" units="cm"/>
          <inkml:channel name="T" type="integer" max="2.14748E9" units="dev"/>
        </inkml:traceFormat>
        <inkml:channelProperties>
          <inkml:channelProperty channel="X" name="resolution" value="135.2381" units="1/cm"/>
          <inkml:channelProperty channel="Y" name="resolution" value="135.75757" units="1/cm"/>
          <inkml:channelProperty channel="T" name="resolution" value="1" units="1/dev"/>
        </inkml:channelProperties>
      </inkml:inkSource>
      <inkml:timestamp xml:id="ts0" timeString="2020-08-25T16:26:48.004"/>
    </inkml:context>
    <inkml:brush xml:id="br0">
      <inkml:brushProperty name="width" value="0.05292" units="cm"/>
      <inkml:brushProperty name="height" value="0.05292" units="cm"/>
      <inkml:brushProperty name="color" value="#FF0000"/>
    </inkml:brush>
  </inkml:definitions>
  <inkml:trace contextRef="#ctx0" brushRef="#br0">8731 14015 0,'0'0'0,"0"0"16,0 0-16,0 0 15,8 0-15,1 0 16,8 0-16,17 0 16,17 0-1,34 17-15,9 0 16,8-8-16,-8-1 16,8 1-16,-8 8 15,-18 0-15,-8 0 16,1 17-16,7 8 15,1 35 1,0 8-16,-18-8 16,-16-26-16,-18-17 15,-8-9-15,0 1 16,-8-18-16,-9 1 16,0-1-16,0-8 15,0 0 1,0 0-16,-9-17 15,-16-17-15,-18-51 16,-16-25-16,-1-10 16,9-16-1,0-17-15,-17-8 0,0-35 16,-9-8 0,17-9-16,-8 1 15,0-9-15,8 0 16,1-1-16,-9-16 15,-1 9-15,-16-18 16,0 0-16,0-8 16,0-17-16,0 9 15,8 41 1,9 35-16,17 26 16,8 25-16,0 17 15,18 17-15,-1 34 16,1 16-16,16 18 15,1 17-15,-1 0 16,1 0 0,-1 17-16,9 0 15,0 0-15,0 0 16,0 0-16,0 0 16,0 0-16,0 0 15,0 0-15,0 0 16,0 0-1,0 0-15,0 0 16,0 0-16,0 0 16,0 0-16,0 26 15,9 161-15,-1 102 16,1-8-16,-18-43 16,-16-34-1,-18 9-15,1-77 16,-1-34-16,0-51 15,18-26-15,-1-16 16,-8-26-16,-17-26 16,8-42-16,9-17 15,0-17-15,9-25 16,8-1 0,8 17-16,1-16 15,16 16-15,1 1 16,-1-1-16,9-8 15,9 9-15,-1 16 16,1 17 0,-1 9-16,-7 17 15,7 26-15,1 16 16,8 35-16,34 33 16,26 60-16,25 43 15,-17 0-15,-8-35 16,-1 9-16,10-8 15,-18-26 1,8-9-16,-7-25 16,-44-25-16</inkml:trace>
  <inkml:trace contextRef="#ctx0" brushRef="#br0" timeOffset="1795.9">10400 3819 0,'0'0'15,"0"25"-15,-8 43 16,-9 34 0,-9 26-16,9 8 15,0 0-15,0 17 16,8 34-16,1 9 15,8 25-15,8-17 16,10 17-16,7 9 16,1-1-16,8-8 15,-9 17 1,1 18-16,-9 7 16,0 43-16,-17-34 15,0 18-15,-9-44 16,18 1-16,-1 17 15,1-1 1,-1 1-16,9-35 16,0 1-16,9-17 15,-9-18-15,0-33 16,0-1-16,0-33 16,-8-34-16,8-9 15,0 0-15,0-9 16,0-8-1,0-17-15,-9-17 16,1-8-16,-9-18 16,0 1-16,0-1 15,0-8-15,-9-17 16,-16-25-16,-26-18 16,0-8-1,0 0-15,-9 17 16,0 9-16,9 8 15,0 17-15,-17 17 16,-9 8-16,-16 9 16,-18 9-16,-25 8 15,-26 17 1,-17 25-16,-17 18 16,-17 25-16,-17-9 15,-34 35-15,-26 25 16,-25 9-16,-34 42 15,-43 59-15,-25 18 16,16 51-16,52 8 16,43-42-1,42-43-15,51-60 16,51-50-16,34-35 16,17-24-16,18-35 15,16-26-15,17-8 16,18-8-16,16-18 15,18 1 1,-1-1-16,9-8 16,26-34-16,67-76 15,44-52-15,59-51 16,25-25-16,17 0 16,18-9-16,8-16 15,26-1 1,8 1-16,34-27 15,-25 18-15,-1 0 16,-8 26-16,1 24 16,-10 10-16,-16 33 15,-9 35-15,-17-1 16,-9 17 0,1 26-16,8-8 15,-26-9-15,-33 25 16,-18 26-16,-25 26 15,-26 25-15,-17 17 16,-17 25-16,1 18 16,-18 33-1,0 18-15,-9 16 16,1 18-16,0 8 16,-9-25-16,-17 16 15,0 18-15,0-9 16,-8 8-16,-1 43 15,9 1 1,26 24-16,42 35 16,51 33-16,18-7 15,33-1-15,26-9 16,26-8-16,33 1 16,-16-18-16,-9-26 15,-26-8 1,-25-16-16,-8-10 15,-35-8-15,-17-25 16,26 25-16,-17 0 16,-17-25-16,25 8 15,-8 17-15,-17-17 16,0-9-16,-26 1 16,-34-43-1,-17-34-15,-25-17 16,-18-17-16,-7-8 15,-1-18-15,-9 1 16,-8-1-16,0-8 16,0 0-16,0 0 15,-17-8 1,-34-9-16,-34-26 16,34 18-16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4C374B-1FF6-4E7E-B4AD-F2061564FB36}" type="datetimeFigureOut">
              <a:rPr lang="en-US" smtClean="0"/>
              <a:t>8/25/2020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3ED37-DC32-4F8F-8562-E4B6B4A33953}" type="slidenum">
              <a:rPr lang="en-US" smtClean="0"/>
              <a:t>‹#›</a:t>
            </a:fld>
            <a:endParaRPr lang="en-US"/>
          </a:p>
        </p:txBody>
      </p:sp>
    </p:spTree>
    <p:extLst>
      <p:ext uri="{BB962C8B-B14F-4D97-AF65-F5344CB8AC3E}">
        <p14:creationId xmlns:p14="http://schemas.microsoft.com/office/powerpoint/2010/main" val="3014483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E3ED37-DC32-4F8F-8562-E4B6B4A33953}" type="slidenum">
              <a:rPr lang="en-US" smtClean="0"/>
              <a:t>1</a:t>
            </a:fld>
            <a:endParaRPr lang="en-US"/>
          </a:p>
        </p:txBody>
      </p:sp>
    </p:spTree>
    <p:extLst>
      <p:ext uri="{BB962C8B-B14F-4D97-AF65-F5344CB8AC3E}">
        <p14:creationId xmlns:p14="http://schemas.microsoft.com/office/powerpoint/2010/main" val="2357049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13</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2304662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50000"/>
                  </a:schemeClr>
                </a:solidFill>
                <a:latin typeface="Trebuchet MS" pitchFamily="34" charset="0"/>
              </a:rPr>
              <a:t>Hue and intensity can create </a:t>
            </a:r>
            <a:r>
              <a:rPr lang="en-US" u="sng" dirty="0">
                <a:solidFill>
                  <a:schemeClr val="bg1">
                    <a:lumMod val="50000"/>
                  </a:schemeClr>
                </a:solidFill>
                <a:latin typeface="Trebuchet MS" pitchFamily="34" charset="0"/>
              </a:rPr>
              <a:t>qualitative</a:t>
            </a:r>
            <a:r>
              <a:rPr lang="en-US" dirty="0">
                <a:solidFill>
                  <a:schemeClr val="bg1">
                    <a:lumMod val="50000"/>
                  </a:schemeClr>
                </a:solidFill>
                <a:latin typeface="Trebuchet MS" pitchFamily="34" charset="0"/>
              </a:rPr>
              <a:t> distinctions in </a:t>
            </a:r>
            <a:r>
              <a:rPr lang="en-US" u="sng" dirty="0">
                <a:solidFill>
                  <a:schemeClr val="bg1">
                    <a:lumMod val="50000"/>
                  </a:schemeClr>
                </a:solidFill>
                <a:latin typeface="Trebuchet MS" pitchFamily="34" charset="0"/>
              </a:rPr>
              <a:t>quantitative values</a:t>
            </a:r>
            <a:r>
              <a:rPr lang="en-US" dirty="0">
                <a:solidFill>
                  <a:schemeClr val="bg1">
                    <a:lumMod val="50000"/>
                  </a:schemeClr>
                </a:solidFill>
                <a:latin typeface="Trebuchet MS" pitchFamily="34" charset="0"/>
              </a:rPr>
              <a:t>. Hue can be useful to signify which projects may be high risk, as in the chart below. The project with the darker hue signifies that it has a higher associated risk than the other projects being evaluated. </a:t>
            </a:r>
          </a:p>
          <a:p>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14</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4195827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Spatial positioning is</a:t>
            </a:r>
            <a:r>
              <a:rPr lang="en-US" baseline="0" dirty="0"/>
              <a:t> a </a:t>
            </a:r>
            <a:r>
              <a:rPr lang="en-US" baseline="0" dirty="0" err="1"/>
              <a:t>preattentive</a:t>
            </a:r>
            <a:r>
              <a:rPr lang="en-US" baseline="0" dirty="0"/>
              <a:t> attribute with which we are most familiar. It suggests that we judge values to be greater when they are higher up and farther to the right. This makes intuitive sense based on what we’ve learned in algebra. In fact, you can see how our mind inputs missing data to make this work on the next slide. </a:t>
            </a:r>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15</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3211147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a:t>
            </a:r>
            <a:r>
              <a:rPr lang="en-US" baseline="0" dirty="0"/>
              <a:t> the Yes and No slices are indeed the same size. However, by using a three dimensional perspective we create information that isn’t there. In other words, our brain has created quantities that don’t actually match the underlying data. This is a big problem in organizations, where embellishments and three dimensions are employed to make charts more interesting. However, there is an unintended consequence of delivering an incorrect message. </a:t>
            </a:r>
          </a:p>
          <a:p>
            <a:endParaRPr lang="en-US" baseline="0" dirty="0"/>
          </a:p>
          <a:p>
            <a:r>
              <a:rPr lang="en-US" baseline="0" dirty="0"/>
              <a:t>More than that, this exercise should affirm a very salient fact about data visualization. We don’t always interpret data correctly. Recall that I said data analysis is actually more subjective than we think. This should demonstrate how easy it is to disconnect underlying data from reality. A simple way of viewing the data created something incorrect in our minds. </a:t>
            </a:r>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19</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793517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a look at the pie chart in this slide. If you were try to evaluate the amount of each slice, you would have to use the sides of each wedge as a baseline. This makes the baseline radial as you move around each wedge to judge its value. On the other hand, column and bar charts have a “common baseline” that extends across all different categories. </a:t>
            </a:r>
          </a:p>
          <a:p>
            <a:endParaRPr lang="en-US" baseline="0" dirty="0"/>
          </a:p>
          <a:p>
            <a:r>
              <a:rPr lang="en-US" baseline="0" dirty="0"/>
              <a:t>There are two questions posed by this chart: (1) Which slice is greatest?; and (2) What’s the percentage value of each slice? </a:t>
            </a:r>
          </a:p>
          <a:p>
            <a:endParaRPr lang="en-US" baseline="0" dirty="0"/>
          </a:p>
          <a:p>
            <a:r>
              <a:rPr lang="en-US" baseline="0" dirty="0"/>
              <a:t>Neither of these questions is very easily answered. We could speculate that Crackers, Hot Dogs, </a:t>
            </a:r>
            <a:r>
              <a:rPr lang="en-US" baseline="0" dirty="0" err="1"/>
              <a:t>Tator</a:t>
            </a:r>
            <a:r>
              <a:rPr lang="en-US" baseline="0" dirty="0"/>
              <a:t> Tots, Grilled Cheese, and Tacos are all about the same value, and we’d probably be right. But what if we tried to put them an order? This would be no easy task.  </a:t>
            </a:r>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20</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1156784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a look at the pie chart in this slide. If you were try to evaluate the amount of each slice, you would have to use the sides of each wedge as a baseline. This makes the baseline radial as you move around each wedge to judge its value. On the other hand, column and bar charts have a “common baseline” that extends across all different categories. </a:t>
            </a:r>
          </a:p>
          <a:p>
            <a:endParaRPr lang="en-US" baseline="0" dirty="0"/>
          </a:p>
          <a:p>
            <a:r>
              <a:rPr lang="en-US" baseline="0" dirty="0"/>
              <a:t>There are two questions posed by this chart: (1) Which slice is greatest?; and (2) What’s the percentage value of each slice? </a:t>
            </a:r>
          </a:p>
          <a:p>
            <a:endParaRPr lang="en-US" baseline="0" dirty="0"/>
          </a:p>
          <a:p>
            <a:r>
              <a:rPr lang="en-US" baseline="0" dirty="0"/>
              <a:t>Neither of these questions is very easily answered. We could speculate that Crackers, Hot Dogs, </a:t>
            </a:r>
            <a:r>
              <a:rPr lang="en-US" baseline="0" dirty="0" err="1"/>
              <a:t>Tator</a:t>
            </a:r>
            <a:r>
              <a:rPr lang="en-US" baseline="0" dirty="0"/>
              <a:t> Tots, Grilled Cheese, and Tacos are all about the same value, and we’d probably be right. But what if we tried to put them an order? This would be no easy task.  </a:t>
            </a:r>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21</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412579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a look at the pie chart in this slide. If you were try to evaluate the amount of each slice, you would have to use the sides of each wedge as a baseline. This makes the baseline radial as you move around each wedge to judge its value. On the other hand, column and bar charts have a “common baseline” that extends across all different categories. </a:t>
            </a:r>
          </a:p>
          <a:p>
            <a:endParaRPr lang="en-US" baseline="0" dirty="0"/>
          </a:p>
          <a:p>
            <a:r>
              <a:rPr lang="en-US" baseline="0" dirty="0"/>
              <a:t>There are two questions posed by this chart: (1) Which slice is greatest?; and (2) What’s the percentage value of each slice? </a:t>
            </a:r>
          </a:p>
          <a:p>
            <a:endParaRPr lang="en-US" baseline="0" dirty="0"/>
          </a:p>
          <a:p>
            <a:r>
              <a:rPr lang="en-US" baseline="0" dirty="0"/>
              <a:t>Neither of these questions is very easily answered. We could speculate that Crackers, Hot Dogs, </a:t>
            </a:r>
            <a:r>
              <a:rPr lang="en-US" baseline="0" dirty="0" err="1"/>
              <a:t>Tator</a:t>
            </a:r>
            <a:r>
              <a:rPr lang="en-US" baseline="0" dirty="0"/>
              <a:t> Tots, Grilled Cheese, and Tacos are all about the same value, and we’d probably be right. But what if we tried to put them an order? This would be no easy task.  </a:t>
            </a:r>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22</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1528691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go back to our </a:t>
            </a:r>
            <a:r>
              <a:rPr lang="en-US" dirty="0" err="1"/>
              <a:t>preattentive</a:t>
            </a:r>
            <a:r>
              <a:rPr lang="en-US" baseline="0" dirty="0"/>
              <a:t> attributes, we see spatial positioning does a much better job in conveying the underlying details. Here we are able to establish a rank order and can more clearly see the differences between each group.  We could even add another axis with percentages that would give us proportion-to-the-whole information. </a:t>
            </a:r>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23</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470821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(mostly) joking about this. But</a:t>
            </a:r>
            <a:r>
              <a:rPr lang="en-US" baseline="0" dirty="0"/>
              <a:t>, if nothing else, you should consider your own tendency to default to using pie charts (if that’s what you tend to do). Consider using a bar or column chart instead and then compare your results to the pie chart. </a:t>
            </a:r>
          </a:p>
          <a:p>
            <a:endParaRPr lang="en-US" baseline="0" dirty="0"/>
          </a:p>
          <a:p>
            <a:r>
              <a:rPr lang="en-US" baseline="0" dirty="0"/>
              <a:t>Ask yourself:</a:t>
            </a:r>
          </a:p>
          <a:p>
            <a:pPr marL="171450" indent="-171450">
              <a:buFont typeface="Arial" panose="020B0604020202020204" pitchFamily="34" charset="0"/>
              <a:buChar char="•"/>
            </a:pPr>
            <a:r>
              <a:rPr lang="en-US" baseline="0" dirty="0"/>
              <a:t>Which one does a better job representing the underlying data?</a:t>
            </a:r>
          </a:p>
          <a:p>
            <a:pPr marL="171450" indent="-171450">
              <a:buFont typeface="Arial" panose="020B0604020202020204" pitchFamily="34" charset="0"/>
              <a:buChar char="•"/>
            </a:pPr>
            <a:r>
              <a:rPr lang="en-US" baseline="0" dirty="0"/>
              <a:t>Which does a better job helping you stay informed or make a decision? </a:t>
            </a:r>
          </a:p>
          <a:p>
            <a:endParaRPr lang="en-US" baseline="0" dirty="0"/>
          </a:p>
          <a:p>
            <a:r>
              <a:rPr lang="en-US" baseline="0" dirty="0"/>
              <a:t>Rather than evaluate your work based on the rules of data visualization, you should evaluate your work based on the value it provides in a given situation. Using the previous questions, even I have to concede pie charts can work in some situations. </a:t>
            </a:r>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24</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4286470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doing this talk for so many years, I’ve learned the rules presented, while important, don’t always translate in practice. For one, even an imperfect data visualization might be much more valuable than nothing. More than that, some analysts struggle with creating the perfect data visualization or chart. </a:t>
            </a:r>
          </a:p>
          <a:p>
            <a:endParaRPr lang="en-US" baseline="0" dirty="0"/>
          </a:p>
          <a:p>
            <a:r>
              <a:rPr lang="en-US" baseline="0" dirty="0"/>
              <a:t>In other words, we need to ground the previous rules in practice. It’s not as important to be perfect, rather we should understand when following data visualization principles is key and when departing from them is OK too. </a:t>
            </a:r>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26</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1766571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E3ED37-DC32-4F8F-8562-E4B6B4A33953}" type="slidenum">
              <a:rPr lang="en-US" smtClean="0"/>
              <a:t>2</a:t>
            </a:fld>
            <a:endParaRPr lang="en-US"/>
          </a:p>
        </p:txBody>
      </p:sp>
    </p:spTree>
    <p:extLst>
      <p:ext uri="{BB962C8B-B14F-4D97-AF65-F5344CB8AC3E}">
        <p14:creationId xmlns:p14="http://schemas.microsoft.com/office/powerpoint/2010/main" val="2716888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a:t>
            </a:r>
            <a:r>
              <a:rPr lang="en-US" baseline="0" dirty="0"/>
              <a:t> the data visualization rules have set out certain standards, the reality of the business world is that these types of charts are often too stiff or business-like for public reports and messaging. Here, we’ll make a distinction between two types of graphics. </a:t>
            </a:r>
          </a:p>
          <a:p>
            <a:endParaRPr lang="en-US" baseline="0" dirty="0"/>
          </a:p>
          <a:p>
            <a:pPr marL="171450" indent="-171450">
              <a:buFont typeface="Arial" panose="020B0604020202020204" pitchFamily="34" charset="0"/>
              <a:buChar char="•"/>
            </a:pPr>
            <a:r>
              <a:rPr lang="en-US" baseline="0" dirty="0"/>
              <a:t>Data graphics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Data graphics are those that more closely align to the rules we mentioned previously. These types of graphics are used for investigating the data and looking for insights. In other words, we might not actually know what the data say. So we use data graphics for things like exploration and investigation, and to report our results internally. </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Infographics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On the other hand, infographics are more colorful and less structured, much to the dismay of many data visualization gurus. Yet, I’ve found they have their place in material that goes out to the public, to leadership, or is used for marketing purposes.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The main difference between these two types is when the data narrative is formed. Business graphics are used when we don’t know what we’re looking for, when we must report our work to subject matter experts, and when we’re explaining our work to technical people like at conferences or in academia. For infographics, the narrative already exists. For instance, a non profit might provide a report at the end of the year. They might use infographics to enhance the narrative that already exists. In other words, data graphics are used to help make decisions; infographics are used when the decision has already been made.</a:t>
            </a:r>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27</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4180369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Infographics</a:t>
            </a:r>
            <a:r>
              <a:rPr lang="en-US" baseline="0" dirty="0"/>
              <a:t> are often less complex because they go to a high-level audience which includes leadership and the public. Data graphics are often more complex, and their audiences include internal folks and technical colleagues. </a:t>
            </a:r>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28</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2799788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ways, we can think of the differences between the two as being on a continuum. At</a:t>
            </a:r>
            <a:r>
              <a:rPr lang="en-US" baseline="0" dirty="0"/>
              <a:t> the far left are infographics which don’t necessarily follow all data visualization rules. To the far right are have data graphics which are for more technical audiences. Again, the difference between the two is about when the narrative is formed. To more the left we go, the more the analysis has been completed; the more the right, the more work the analyst still must do (or has done) to create the underlying narrative. </a:t>
            </a:r>
          </a:p>
          <a:p>
            <a:endParaRPr lang="en-US" baseline="0" dirty="0"/>
          </a:p>
          <a:p>
            <a:r>
              <a:rPr lang="en-US" baseline="0" dirty="0"/>
              <a:t>All of this raises the question about what to use when….</a:t>
            </a:r>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29</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4064575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answer isn’t so simple, but it can be reduced to a simple axiom:</a:t>
            </a:r>
            <a:r>
              <a:rPr lang="en-CA" baseline="0" dirty="0"/>
              <a:t> what we present must always be the natural extension of the underlying problem. By natural extension, we mean that the visualization used does not overstate results, deceive the viewer, and fully and comprehensively represents the underlying problem. Take a moment and consider the data visualization principles we presented previously. In many cases, the addition of the third dimension violated this principle. </a:t>
            </a:r>
          </a:p>
          <a:p>
            <a:endParaRPr lang="en-CA" baseline="0" dirty="0"/>
          </a:p>
          <a:p>
            <a:r>
              <a:rPr lang="en-CA" dirty="0"/>
              <a:t>We’ll delve back into this subject later near</a:t>
            </a:r>
            <a:r>
              <a:rPr lang="en-CA" baseline="0" dirty="0"/>
              <a:t> the end of the course. </a:t>
            </a:r>
            <a:endParaRPr lang="en-CA"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1E727314-FDFA-284E-BDC9-5AE80F83B61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30</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1550109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appeared in the Wall</a:t>
            </a:r>
            <a:r>
              <a:rPr lang="en-US" baseline="0" dirty="0"/>
              <a:t> Street Journal and reflects incidences of polio for the vaccine was introduced. We can see state by state information of incidences. After the vaccine was introduced we see the incidences decline. </a:t>
            </a:r>
          </a:p>
          <a:p>
            <a:endParaRPr lang="en-US" baseline="0" dirty="0"/>
          </a:p>
          <a:p>
            <a:r>
              <a:rPr lang="en-US" baseline="0" dirty="0"/>
              <a:t>Let’s compare this chart to the next chart. </a:t>
            </a:r>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31</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2561564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Royal Statistical Society decided to revisit the previous chart. Their point was that state-by-state information was not necessary</a:t>
            </a:r>
            <a:r>
              <a:rPr lang="en-US" baseline="0" dirty="0"/>
              <a:t> to evaluate the problem.</a:t>
            </a:r>
          </a:p>
          <a:p>
            <a:endParaRPr lang="en-US" baseline="0" dirty="0"/>
          </a:p>
          <a:p>
            <a:r>
              <a:rPr lang="en-US" baseline="0" dirty="0"/>
              <a:t>Take a few minutes with each chart and write down what you think the advantages to each chart is. Then we’ll go over some of my own thoughts. </a:t>
            </a:r>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32</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543900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answer isn’t so simple, but it can be reduced to a simple axiom:</a:t>
            </a:r>
            <a:r>
              <a:rPr lang="en-CA" baseline="0" dirty="0"/>
              <a:t> what we present must always be the natural extension of the underlying problem. By natural extension, we mean that the visualization used does not overstate results, deceive the viewer, and fully and comprehensively represents the underlying problem. Take a moment and consider the data visualization principles we presented previously. In many cases, the addition of the third dimension violated this principle. </a:t>
            </a:r>
          </a:p>
          <a:p>
            <a:endParaRPr lang="en-CA" baseline="0" dirty="0"/>
          </a:p>
          <a:p>
            <a:r>
              <a:rPr lang="en-CA" dirty="0"/>
              <a:t>We’ll delve back into this subject later near</a:t>
            </a:r>
            <a:r>
              <a:rPr lang="en-CA" baseline="0" dirty="0"/>
              <a:t> the end of the course. </a:t>
            </a:r>
            <a:endParaRPr lang="en-CA"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1E727314-FDFA-284E-BDC9-5AE80F83B61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33</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2207089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One</a:t>
            </a:r>
            <a:r>
              <a:rPr lang="en-CA" baseline="0" dirty="0"/>
              <a:t> problem that arises through all of this is when we use the wrong types of graphics to present our work. Indeed, confusion results when we choose data visualisations that are too simple or too complex. </a:t>
            </a:r>
          </a:p>
          <a:p>
            <a:endParaRPr lang="en-CA" baseline="0" dirty="0"/>
          </a:p>
          <a:p>
            <a:r>
              <a:rPr lang="en-CA" baseline="0" dirty="0"/>
              <a:t>In this chart, we’re going back to the spectrum introduced previously, that more simple infographics or aimed at business analysts where more complex work is aimed at data scientist. </a:t>
            </a:r>
          </a:p>
          <a:p>
            <a:endParaRPr lang="en-CA" baseline="0" dirty="0"/>
          </a:p>
          <a:p>
            <a:r>
              <a:rPr lang="en-CA" baseline="0" dirty="0"/>
              <a:t>Sometimes, however, some problems are forced to be presented one way over the other. Let’s put data visualization into the context of the previous examples. For instance, we’ve established that infographics are useful for when the narrative has already been established. But what happens when we use a simple chart to represent a complex idea? The result is often confusion. Indeed, just as we need to talk about data correctly, we need to ensure what we present is the natural extension of the underlying problem. As previous examples have shown, it’s not always that simple. </a:t>
            </a:r>
            <a:endParaRPr lang="en-CA"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1E727314-FDFA-284E-BDC9-5AE80F83B61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34</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236024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1E727314-FDFA-284E-BDC9-5AE80F83B61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35</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2547902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1E727314-FDFA-284E-BDC9-5AE80F83B61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36</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1147120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what we see in the</a:t>
            </a:r>
            <a:r>
              <a:rPr lang="en-US" baseline="0" dirty="0"/>
              <a:t> visual world isn’t necessarily what our brain’s interpret. By the time data becomes cognition, it’s already been processed. Visual illusions, for instance, demonstrate how we can create patterns that aren’t there. This is an important concept to embrace: as a computer processes raw data exported by some system, our brains also process information from the visual world. </a:t>
            </a:r>
          </a:p>
          <a:p>
            <a:endParaRPr lang="en-US" baseline="0" dirty="0"/>
          </a:p>
          <a:p>
            <a:r>
              <a:rPr lang="en-US" baseline="0" dirty="0"/>
              <a:t>Data in our world is constantly being processed. </a:t>
            </a:r>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6</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676839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good rule of thumb</a:t>
            </a:r>
            <a:r>
              <a:rPr lang="en-US" baseline="0" dirty="0"/>
              <a:t> that follows from the previous rule. Underlying visual complexity should match one-for-one to the complexity of the presentation. When they don’t, confusion and oversimplification ensue. Take a look at this chart to understand. Presentations with high problem complexity but low visual complexity often mask some underlying message. Presentations with high visual complexity but low problem complexity result in a very confusing message. Some associated reasons for each are given. Either way, in both extremes, the presentation is disconnected from the underlying problem. </a:t>
            </a:r>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37</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2771404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hear</a:t>
            </a:r>
            <a:r>
              <a:rPr lang="en-CA" baseline="0" dirty="0"/>
              <a:t> you: what about Einstein? Didn’t Einstein push for simplicity? What about Keep It Simple, Stupid (KISS)? What about explaining things to leadership like they’re fifth graders? </a:t>
            </a:r>
            <a:endParaRPr lang="en-CA"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1E727314-FDFA-284E-BDC9-5AE80F83B61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39</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3559167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as it turns</a:t>
            </a:r>
            <a:r>
              <a:rPr lang="en-US" baseline="0" dirty="0"/>
              <a:t> out, Einstein probably didn’t say this, and if you’ve ever looked at any of Einstein’s research, it’s unclear he even really believed it. This is just another example of how cultural myths and platitudes creep into our work without any sort of challenge on our part. </a:t>
            </a:r>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40</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3494743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a:t>
            </a:r>
            <a:r>
              <a:rPr lang="en-US" baseline="0" dirty="0"/>
              <a:t> attempt to memorize the rules I’ve given you previously, but I think it’s much easier to respect your audience and yourself. If you respect your audience and have confidence in your own (even in this face of being challenged or wrong), much of these visual complexity issues go away. </a:t>
            </a:r>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42</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1070146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discuss the importance</a:t>
            </a:r>
            <a:r>
              <a:rPr lang="en-US" baseline="0" dirty="0"/>
              <a:t> of what I like to call statistical thinking. To the extent possible, I’ve tried to eliminate equations and extra math. Instead, I want you to consider what we’re trying to achieve when we use statistics. So many analysts (and even trained statisticians) understand statistics in a very mechanical sense. But I want to do here is go outside the conversation (as we did in the opening of this course). </a:t>
            </a:r>
          </a:p>
          <a:p>
            <a:endParaRPr lang="en-US" baseline="0" dirty="0"/>
          </a:p>
          <a:p>
            <a:r>
              <a:rPr lang="en-US" baseline="0" dirty="0"/>
              <a:t>Going forward, we’ll review a few key statistical terms. Next, we’ll place them into context of a real-world example. Most important, we’ll focus on their value. Through this, you will gain the confidence to be able to talk about the concepts at work and to be able to evaluate media that uses them. </a:t>
            </a:r>
            <a:endParaRPr lang="en-US" dirty="0"/>
          </a:p>
        </p:txBody>
      </p:sp>
      <p:sp>
        <p:nvSpPr>
          <p:cNvPr id="4" name="Slide Number Placeholder 3"/>
          <p:cNvSpPr>
            <a:spLocks noGrp="1"/>
          </p:cNvSpPr>
          <p:nvPr>
            <p:ph type="sldNum" sz="quarter" idx="10"/>
          </p:nvPr>
        </p:nvSpPr>
        <p:spPr/>
        <p:txBody>
          <a:bodyPr/>
          <a:lstStyle/>
          <a:p>
            <a:fld id="{315D8762-965C-434B-AEE6-7BBC6761B95F}" type="slidenum">
              <a:rPr lang="en-US" smtClean="0"/>
              <a:t>43</a:t>
            </a:fld>
            <a:endParaRPr lang="en-US"/>
          </a:p>
        </p:txBody>
      </p:sp>
    </p:spTree>
    <p:extLst>
      <p:ext uri="{BB962C8B-B14F-4D97-AF65-F5344CB8AC3E}">
        <p14:creationId xmlns:p14="http://schemas.microsoft.com/office/powerpoint/2010/main" val="2164801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Nate</a:t>
            </a:r>
            <a:r>
              <a:rPr lang="en-US" baseline="0" dirty="0"/>
              <a:t> Silver’s model gave Hillary Clinton a greater-than 99% chance of winning the Michigan primary. However, once all the votes were counted, Bernie Sanders beat Clinton. </a:t>
            </a:r>
            <a:endParaRPr lang="en-US" dirty="0"/>
          </a:p>
        </p:txBody>
      </p:sp>
      <p:sp>
        <p:nvSpPr>
          <p:cNvPr id="4" name="Slide Number Placeholder 3"/>
          <p:cNvSpPr>
            <a:spLocks noGrp="1"/>
          </p:cNvSpPr>
          <p:nvPr>
            <p:ph type="sldNum" sz="quarter" idx="10"/>
          </p:nvPr>
        </p:nvSpPr>
        <p:spPr/>
        <p:txBody>
          <a:bodyPr/>
          <a:lstStyle/>
          <a:p>
            <a:fld id="{315D8762-965C-434B-AEE6-7BBC6761B95F}" type="slidenum">
              <a:rPr lang="en-US" smtClean="0"/>
              <a:t>44</a:t>
            </a:fld>
            <a:endParaRPr lang="en-US"/>
          </a:p>
        </p:txBody>
      </p:sp>
    </p:spTree>
    <p:extLst>
      <p:ext uri="{BB962C8B-B14F-4D97-AF65-F5344CB8AC3E}">
        <p14:creationId xmlns:p14="http://schemas.microsoft.com/office/powerpoint/2010/main" val="1658364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5D8762-965C-434B-AEE6-7BBC6761B95F}" type="slidenum">
              <a:rPr lang="en-US" smtClean="0"/>
              <a:t>45</a:t>
            </a:fld>
            <a:endParaRPr lang="en-US"/>
          </a:p>
        </p:txBody>
      </p:sp>
    </p:spTree>
    <p:extLst>
      <p:ext uri="{BB962C8B-B14F-4D97-AF65-F5344CB8AC3E}">
        <p14:creationId xmlns:p14="http://schemas.microsoft.com/office/powerpoint/2010/main" val="2955176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next few slides, we’ll discuss the</a:t>
            </a:r>
            <a:r>
              <a:rPr lang="en-US" baseline="0" dirty="0"/>
              <a:t> conversations about the model itself. After the model failed to account for a Sanders win, several commentators discussed why that might happen. At the same time, the public attempted to both critique and support the model with various arguments. </a:t>
            </a:r>
          </a:p>
          <a:p>
            <a:endParaRPr lang="en-US" baseline="0" dirty="0"/>
          </a:p>
          <a:p>
            <a:r>
              <a:rPr lang="en-US" baseline="0" dirty="0"/>
              <a:t>Many of these arguments highlight misunderstandings in statistics. I’ve picked a few that I’ve liked because I think they will bring the concepts we’ve discussed so far into context. </a:t>
            </a:r>
            <a:endParaRPr lang="en-US" dirty="0"/>
          </a:p>
        </p:txBody>
      </p:sp>
      <p:sp>
        <p:nvSpPr>
          <p:cNvPr id="4" name="Slide Number Placeholder 3"/>
          <p:cNvSpPr>
            <a:spLocks noGrp="1"/>
          </p:cNvSpPr>
          <p:nvPr>
            <p:ph type="sldNum" sz="quarter" idx="10"/>
          </p:nvPr>
        </p:nvSpPr>
        <p:spPr/>
        <p:txBody>
          <a:bodyPr/>
          <a:lstStyle/>
          <a:p>
            <a:fld id="{315D8762-965C-434B-AEE6-7BBC6761B95F}" type="slidenum">
              <a:rPr lang="en-US" smtClean="0"/>
              <a:t>46</a:t>
            </a:fld>
            <a:endParaRPr lang="en-US"/>
          </a:p>
        </p:txBody>
      </p:sp>
    </p:spTree>
    <p:extLst>
      <p:ext uri="{BB962C8B-B14F-4D97-AF65-F5344CB8AC3E}">
        <p14:creationId xmlns:p14="http://schemas.microsoft.com/office/powerpoint/2010/main" val="36781886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people</a:t>
            </a:r>
            <a:r>
              <a:rPr lang="en-US" baseline="0" dirty="0"/>
              <a:t> have contradicted themselves in critiquing the model for failing to account for what they believe was an improbable event. The problem of course is that the model did account for the improbable by giving Sanders a small chance of winning. It may just be the improbable has taken place. </a:t>
            </a:r>
          </a:p>
          <a:p>
            <a:endParaRPr lang="en-US" baseline="0" dirty="0"/>
          </a:p>
          <a:p>
            <a:r>
              <a:rPr lang="en-US" baseline="0" dirty="0"/>
              <a:t>Either way, we must decide how to look at that event. </a:t>
            </a:r>
            <a:endParaRPr lang="en-US" dirty="0"/>
          </a:p>
        </p:txBody>
      </p:sp>
      <p:sp>
        <p:nvSpPr>
          <p:cNvPr id="4" name="Slide Number Placeholder 3"/>
          <p:cNvSpPr>
            <a:spLocks noGrp="1"/>
          </p:cNvSpPr>
          <p:nvPr>
            <p:ph type="sldNum" sz="quarter" idx="10"/>
          </p:nvPr>
        </p:nvSpPr>
        <p:spPr/>
        <p:txBody>
          <a:bodyPr/>
          <a:lstStyle/>
          <a:p>
            <a:fld id="{315D8762-965C-434B-AEE6-7BBC6761B95F}" type="slidenum">
              <a:rPr lang="en-US" smtClean="0"/>
              <a:t>47</a:t>
            </a:fld>
            <a:endParaRPr lang="en-US"/>
          </a:p>
        </p:txBody>
      </p:sp>
    </p:spTree>
    <p:extLst>
      <p:ext uri="{BB962C8B-B14F-4D97-AF65-F5344CB8AC3E}">
        <p14:creationId xmlns:p14="http://schemas.microsoft.com/office/powerpoint/2010/main" val="35889130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5D8762-965C-434B-AEE6-7BBC6761B95F}" type="slidenum">
              <a:rPr lang="en-US" smtClean="0"/>
              <a:t>48</a:t>
            </a:fld>
            <a:endParaRPr lang="en-US"/>
          </a:p>
        </p:txBody>
      </p:sp>
    </p:spTree>
    <p:extLst>
      <p:ext uri="{BB962C8B-B14F-4D97-AF65-F5344CB8AC3E}">
        <p14:creationId xmlns:p14="http://schemas.microsoft.com/office/powerpoint/2010/main" val="100739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7</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521915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5D8762-965C-434B-AEE6-7BBC6761B95F}" type="slidenum">
              <a:rPr lang="en-US" smtClean="0"/>
              <a:t>49</a:t>
            </a:fld>
            <a:endParaRPr lang="en-US"/>
          </a:p>
        </p:txBody>
      </p:sp>
    </p:spTree>
    <p:extLst>
      <p:ext uri="{BB962C8B-B14F-4D97-AF65-F5344CB8AC3E}">
        <p14:creationId xmlns:p14="http://schemas.microsoft.com/office/powerpoint/2010/main" val="7103800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Models do not quantify</a:t>
            </a:r>
            <a:r>
              <a:rPr lang="en-US" baseline="0" dirty="0"/>
              <a:t> the chance they are wrong. If we are using a model, we assume we’ve done a good job at capturing some real underlying relationship. </a:t>
            </a:r>
            <a:r>
              <a:rPr lang="en-US" dirty="0"/>
              <a:t>If a model is “wrong,” it’s not</a:t>
            </a:r>
            <a:r>
              <a:rPr lang="en-US" baseline="0" dirty="0"/>
              <a:t> necessarily because it failed to account for an improbable event. What makes a model wrong is that it fails to capture the underlying relationship. When it does this, then the model itself is using faulty assumptions upon which to make predictions.  </a:t>
            </a:r>
            <a:endParaRPr lang="en-US" dirty="0"/>
          </a:p>
          <a:p>
            <a:endParaRPr lang="en-US" dirty="0"/>
          </a:p>
          <a:p>
            <a:r>
              <a:rPr lang="en-US" dirty="0"/>
              <a:t>Remember: all models are wrong, some ar</a:t>
            </a:r>
            <a:r>
              <a:rPr lang="en-US" baseline="0" dirty="0"/>
              <a:t>e useful. </a:t>
            </a:r>
          </a:p>
          <a:p>
            <a:endParaRPr lang="en-US" dirty="0"/>
          </a:p>
          <a:p>
            <a:r>
              <a:rPr lang="en-US" dirty="0"/>
              <a:t>Indeed we don’t really have a test for the probability a model</a:t>
            </a:r>
            <a:r>
              <a:rPr lang="en-US" baseline="0" dirty="0"/>
              <a:t> is </a:t>
            </a:r>
            <a:r>
              <a:rPr lang="en-US" i="1" baseline="0" dirty="0"/>
              <a:t>wrong</a:t>
            </a:r>
            <a:r>
              <a:rPr lang="en-US" baseline="0" dirty="0"/>
              <a:t>. However, there is a test statisticians employ to gauge how </a:t>
            </a:r>
            <a:r>
              <a:rPr lang="en-US" i="1" baseline="0" dirty="0"/>
              <a:t>reliable</a:t>
            </a:r>
            <a:r>
              <a:rPr lang="en-US" baseline="0" dirty="0"/>
              <a:t> a model is. You may have heard of this metric. We often refer to it as “model confidence.” </a:t>
            </a:r>
          </a:p>
          <a:p>
            <a:endParaRPr lang="en-US" baseline="0" dirty="0"/>
          </a:p>
        </p:txBody>
      </p:sp>
      <p:sp>
        <p:nvSpPr>
          <p:cNvPr id="4" name="Slide Number Placeholder 3"/>
          <p:cNvSpPr>
            <a:spLocks noGrp="1"/>
          </p:cNvSpPr>
          <p:nvPr>
            <p:ph type="sldNum" sz="quarter" idx="10"/>
          </p:nvPr>
        </p:nvSpPr>
        <p:spPr/>
        <p:txBody>
          <a:bodyPr/>
          <a:lstStyle/>
          <a:p>
            <a:fld id="{315D8762-965C-434B-AEE6-7BBC6761B95F}" type="slidenum">
              <a:rPr lang="en-US" smtClean="0"/>
              <a:t>50</a:t>
            </a:fld>
            <a:endParaRPr lang="en-US"/>
          </a:p>
        </p:txBody>
      </p:sp>
    </p:spTree>
    <p:extLst>
      <p:ext uri="{BB962C8B-B14F-4D97-AF65-F5344CB8AC3E}">
        <p14:creationId xmlns:p14="http://schemas.microsoft.com/office/powerpoint/2010/main" val="2476207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confidence doesn’t test the</a:t>
            </a:r>
            <a:r>
              <a:rPr lang="en-US" baseline="0" dirty="0"/>
              <a:t> likelihood a model is wrong or invalid. We assume if we’re using a model that it’s valid (at least for our purposes). Instead, when we’re talking about confidence, we need to go back to the concept of noise. </a:t>
            </a:r>
          </a:p>
          <a:p>
            <a:endParaRPr lang="en-US" baseline="0" dirty="0"/>
          </a:p>
          <a:p>
            <a:r>
              <a:rPr lang="en-US" baseline="0" dirty="0"/>
              <a:t>Confidence measures the chance of noise creeping into the model which may manifest upon repeated tests. </a:t>
            </a:r>
            <a:endParaRPr lang="en-US" dirty="0"/>
          </a:p>
        </p:txBody>
      </p:sp>
      <p:sp>
        <p:nvSpPr>
          <p:cNvPr id="4" name="Slide Number Placeholder 3"/>
          <p:cNvSpPr>
            <a:spLocks noGrp="1"/>
          </p:cNvSpPr>
          <p:nvPr>
            <p:ph type="sldNum" sz="quarter" idx="10"/>
          </p:nvPr>
        </p:nvSpPr>
        <p:spPr/>
        <p:txBody>
          <a:bodyPr/>
          <a:lstStyle/>
          <a:p>
            <a:fld id="{315D8762-965C-434B-AEE6-7BBC6761B95F}" type="slidenum">
              <a:rPr lang="en-US" smtClean="0"/>
              <a:t>51</a:t>
            </a:fld>
            <a:endParaRPr lang="en-US"/>
          </a:p>
        </p:txBody>
      </p:sp>
    </p:spTree>
    <p:extLst>
      <p:ext uri="{BB962C8B-B14F-4D97-AF65-F5344CB8AC3E}">
        <p14:creationId xmlns:p14="http://schemas.microsoft.com/office/powerpoint/2010/main" val="27997021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u="sng" dirty="0">
                <a:latin typeface="Roboto" panose="02000000000000000000" pitchFamily="2" charset="0"/>
                <a:ea typeface="Roboto" panose="02000000000000000000" pitchFamily="2" charset="0"/>
                <a:cs typeface="Roboto" panose="02000000000000000000" pitchFamily="2" charset="0"/>
              </a:rPr>
              <a:t>Confidence says nothing about prediction accuracy.</a:t>
            </a:r>
          </a:p>
          <a:p>
            <a:endParaRPr lang="en-US" sz="1200" b="1" i="1" u="sng" dirty="0">
              <a:latin typeface="Roboto" panose="02000000000000000000" pitchFamily="2" charset="0"/>
              <a:ea typeface="Roboto" panose="02000000000000000000" pitchFamily="2" charset="0"/>
              <a:cs typeface="Roboto" panose="02000000000000000000" pitchFamily="2" charset="0"/>
            </a:endParaRPr>
          </a:p>
          <a:p>
            <a:r>
              <a:rPr lang="en-US" sz="1200" b="0" i="0" u="none" dirty="0">
                <a:latin typeface="Roboto" panose="02000000000000000000" pitchFamily="2" charset="0"/>
                <a:ea typeface="Roboto" panose="02000000000000000000" pitchFamily="2" charset="0"/>
                <a:cs typeface="Roboto" panose="02000000000000000000" pitchFamily="2" charset="0"/>
              </a:rPr>
              <a:t>Read that above sentence and then read it again</a:t>
            </a:r>
            <a:r>
              <a:rPr lang="en-US" sz="1200" b="0" i="0" u="none" baseline="0" dirty="0">
                <a:latin typeface="Roboto" panose="02000000000000000000" pitchFamily="2" charset="0"/>
                <a:ea typeface="Roboto" panose="02000000000000000000" pitchFamily="2" charset="0"/>
                <a:cs typeface="Roboto" panose="02000000000000000000" pitchFamily="2" charset="0"/>
              </a:rPr>
              <a:t> and again. And then maybe one more time. Confidence says nothing about prediction accuracy. Confidence is different than odds. If Clinton had a 99% chance of winning according to the model, that may have still been at 95% confidence. </a:t>
            </a:r>
          </a:p>
          <a:p>
            <a:endParaRPr lang="en-US" sz="1200" b="0" i="0" u="none" baseline="0" dirty="0">
              <a:latin typeface="Roboto" panose="02000000000000000000" pitchFamily="2" charset="0"/>
              <a:ea typeface="Roboto" panose="02000000000000000000" pitchFamily="2" charset="0"/>
              <a:cs typeface="Roboto" panose="02000000000000000000" pitchFamily="2" charset="0"/>
            </a:endParaRPr>
          </a:p>
          <a:p>
            <a:r>
              <a:rPr lang="en-US" sz="1200" b="0" i="0" u="none" baseline="0" dirty="0">
                <a:latin typeface="Roboto" panose="02000000000000000000" pitchFamily="2" charset="0"/>
                <a:ea typeface="Roboto" panose="02000000000000000000" pitchFamily="2" charset="0"/>
                <a:cs typeface="Roboto" panose="02000000000000000000" pitchFamily="2" charset="0"/>
              </a:rPr>
              <a:t>Confidence instead deals with the possibility that the model results are more than randomness. For instance, the eighth time the test is run in our example, it fails to predict the winner correctly. This failure to predict is still a real result of the model.  That the model failed to predict might be because it hasn’t fully captured the underlying relationship we find in the real world. But this fact is not directly tied to confidence. </a:t>
            </a:r>
          </a:p>
          <a:p>
            <a:endParaRPr lang="en-US" sz="1200" b="0" i="0" u="none" baseline="0" dirty="0">
              <a:latin typeface="Roboto" panose="02000000000000000000" pitchFamily="2" charset="0"/>
              <a:ea typeface="Roboto" panose="02000000000000000000" pitchFamily="2" charset="0"/>
              <a:cs typeface="Roboto" panose="02000000000000000000" pitchFamily="2" charset="0"/>
            </a:endParaRPr>
          </a:p>
          <a:p>
            <a:r>
              <a:rPr lang="en-US" sz="1200" b="0" i="0" u="none" baseline="0" dirty="0">
                <a:latin typeface="Roboto" panose="02000000000000000000" pitchFamily="2" charset="0"/>
                <a:ea typeface="Roboto" panose="02000000000000000000" pitchFamily="2" charset="0"/>
                <a:cs typeface="Roboto" panose="02000000000000000000" pitchFamily="2" charset="0"/>
              </a:rPr>
              <a:t>Confidence is testing the likelihood of any result being mere accident. </a:t>
            </a:r>
            <a:endParaRPr lang="en-US" sz="1200" b="0" i="0" u="none" dirty="0">
              <a:latin typeface="Roboto" panose="02000000000000000000" pitchFamily="2" charset="0"/>
              <a:ea typeface="Roboto" panose="02000000000000000000" pitchFamily="2" charset="0"/>
              <a:cs typeface="Roboto" panose="02000000000000000000" pitchFamily="2" charset="0"/>
            </a:endParaRPr>
          </a:p>
          <a:p>
            <a:endParaRPr lang="en-US" b="1" i="1" dirty="0"/>
          </a:p>
        </p:txBody>
      </p:sp>
      <p:sp>
        <p:nvSpPr>
          <p:cNvPr id="4" name="Slide Number Placeholder 3"/>
          <p:cNvSpPr>
            <a:spLocks noGrp="1"/>
          </p:cNvSpPr>
          <p:nvPr>
            <p:ph type="sldNum" sz="quarter" idx="10"/>
          </p:nvPr>
        </p:nvSpPr>
        <p:spPr/>
        <p:txBody>
          <a:bodyPr/>
          <a:lstStyle/>
          <a:p>
            <a:fld id="{315D8762-965C-434B-AEE6-7BBC6761B95F}" type="slidenum">
              <a:rPr lang="en-US" smtClean="0"/>
              <a:t>52</a:t>
            </a:fld>
            <a:endParaRPr lang="en-US"/>
          </a:p>
        </p:txBody>
      </p:sp>
    </p:spTree>
    <p:extLst>
      <p:ext uri="{BB962C8B-B14F-4D97-AF65-F5344CB8AC3E}">
        <p14:creationId xmlns:p14="http://schemas.microsoft.com/office/powerpoint/2010/main" val="3562068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the</a:t>
            </a:r>
            <a:r>
              <a:rPr lang="en-US" baseline="0" dirty="0"/>
              <a:t> test is 100% accurate in predictions. 95% confidence then says that one of these twenty tests on average could have predicted correctly by sheer dumb luck. We don’t know which test it is, and to a certain extent we don’t care. </a:t>
            </a:r>
          </a:p>
          <a:p>
            <a:endParaRPr lang="en-US" baseline="0" dirty="0"/>
          </a:p>
          <a:p>
            <a:r>
              <a:rPr lang="en-US" baseline="0" dirty="0"/>
              <a:t>We can really think of confidence as a threshold. Since we know noise exists in the world, and we accept that noise can look like a real result, it makes sense to set a threshold against which we can accept a certain level of noise to exist in our data. This noise can creep through our models and make it look like a real result. However, confidence allows us to be fairly confident that most of the time, we’re capturing something real and not just something that looks real. </a:t>
            </a:r>
            <a:endParaRPr lang="en-US" dirty="0"/>
          </a:p>
        </p:txBody>
      </p:sp>
      <p:sp>
        <p:nvSpPr>
          <p:cNvPr id="4" name="Slide Number Placeholder 3"/>
          <p:cNvSpPr>
            <a:spLocks noGrp="1"/>
          </p:cNvSpPr>
          <p:nvPr>
            <p:ph type="sldNum" sz="quarter" idx="10"/>
          </p:nvPr>
        </p:nvSpPr>
        <p:spPr/>
        <p:txBody>
          <a:bodyPr/>
          <a:lstStyle/>
          <a:p>
            <a:fld id="{315D8762-965C-434B-AEE6-7BBC6761B95F}" type="slidenum">
              <a:rPr lang="en-US" smtClean="0"/>
              <a:t>53</a:t>
            </a:fld>
            <a:endParaRPr lang="en-US"/>
          </a:p>
        </p:txBody>
      </p:sp>
    </p:spTree>
    <p:extLst>
      <p:ext uri="{BB962C8B-B14F-4D97-AF65-F5344CB8AC3E}">
        <p14:creationId xmlns:p14="http://schemas.microsoft.com/office/powerpoint/2010/main" val="18383307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this raises the obvious,</a:t>
            </a:r>
            <a:r>
              <a:rPr lang="en-US" baseline="0" dirty="0"/>
              <a:t> why stop at 95% confidence? The answer has to do with the concept of statistical significance. We’ll bypass the mathematical theory here and go straight to the point. To be more confident, we need more data. Since its impossible to capture all the data in the universe, we need to setup rules for how much data is required for us to be confident we’ve captured something real and not just noise. </a:t>
            </a:r>
          </a:p>
          <a:p>
            <a:endParaRPr lang="en-US" baseline="0" dirty="0"/>
          </a:p>
          <a:p>
            <a:r>
              <a:rPr lang="en-US" baseline="0" dirty="0"/>
              <a:t>This is why statisticians say that a model is statistically significant at a specific confidence level. </a:t>
            </a:r>
            <a:endParaRPr lang="en-US" dirty="0"/>
          </a:p>
        </p:txBody>
      </p:sp>
      <p:sp>
        <p:nvSpPr>
          <p:cNvPr id="4" name="Slide Number Placeholder 3"/>
          <p:cNvSpPr>
            <a:spLocks noGrp="1"/>
          </p:cNvSpPr>
          <p:nvPr>
            <p:ph type="sldNum" sz="quarter" idx="10"/>
          </p:nvPr>
        </p:nvSpPr>
        <p:spPr/>
        <p:txBody>
          <a:bodyPr/>
          <a:lstStyle/>
          <a:p>
            <a:fld id="{315D8762-965C-434B-AEE6-7BBC6761B95F}" type="slidenum">
              <a:rPr lang="en-US" smtClean="0"/>
              <a:t>54</a:t>
            </a:fld>
            <a:endParaRPr lang="en-US"/>
          </a:p>
        </p:txBody>
      </p:sp>
    </p:spTree>
    <p:extLst>
      <p:ext uri="{BB962C8B-B14F-4D97-AF65-F5344CB8AC3E}">
        <p14:creationId xmlns:p14="http://schemas.microsoft.com/office/powerpoint/2010/main" val="23143529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actually the same practice as before. If we feel confident we’ve explained some underlying interaction, then all that’s leftover is noise! Confidence helps us establish a baseline of how much noise we can tolerate. </a:t>
            </a:r>
            <a:endParaRPr lang="en-US" dirty="0"/>
          </a:p>
        </p:txBody>
      </p:sp>
      <p:sp>
        <p:nvSpPr>
          <p:cNvPr id="4" name="Slide Number Placeholder 3"/>
          <p:cNvSpPr>
            <a:spLocks noGrp="1"/>
          </p:cNvSpPr>
          <p:nvPr>
            <p:ph type="sldNum" sz="quarter" idx="10"/>
          </p:nvPr>
        </p:nvSpPr>
        <p:spPr/>
        <p:txBody>
          <a:bodyPr/>
          <a:lstStyle/>
          <a:p>
            <a:fld id="{315D8762-965C-434B-AEE6-7BBC6761B95F}" type="slidenum">
              <a:rPr lang="en-US" smtClean="0"/>
              <a:t>55</a:t>
            </a:fld>
            <a:endParaRPr lang="en-US"/>
          </a:p>
        </p:txBody>
      </p:sp>
    </p:spTree>
    <p:extLst>
      <p:ext uri="{BB962C8B-B14F-4D97-AF65-F5344CB8AC3E}">
        <p14:creationId xmlns:p14="http://schemas.microsoft.com/office/powerpoint/2010/main" val="15161069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a:t>
            </a:r>
            <a:r>
              <a:rPr lang="en-US" baseline="0" dirty="0"/>
              <a:t> you understand this concepts in practice but are still a little confused by them. That’s alright, because so are the world’s leading statisticians! Recently, the American Statistical Association released its guidance on the use of confidence intervals. It found that researchers would hack at their data until they could achieve a level of 95% confidence. What this has created is a corpus or irreproducible scientific work. </a:t>
            </a:r>
          </a:p>
          <a:p>
            <a:endParaRPr lang="en-US" baseline="0" dirty="0"/>
          </a:p>
          <a:p>
            <a:r>
              <a:rPr lang="en-US" baseline="0" dirty="0"/>
              <a:t>Remember, if you torture data, it will confess! </a:t>
            </a:r>
          </a:p>
          <a:p>
            <a:endParaRPr lang="en-US" baseline="0" dirty="0"/>
          </a:p>
          <a:p>
            <a:r>
              <a:rPr lang="en-US" baseline="0" dirty="0"/>
              <a:t>I’m not saying you shouldn’t use confidence—far from it! But I agree with the ASA on this point that’s worth reiteration: </a:t>
            </a:r>
            <a:r>
              <a:rPr lang="en-US" dirty="0"/>
              <a:t>Well-reasoned statistical arguments contain much more than the value of a single number and whether that number exceeds an arbitrary threshold. </a:t>
            </a:r>
          </a:p>
          <a:p>
            <a:endParaRPr lang="en-US" dirty="0"/>
          </a:p>
          <a:p>
            <a:r>
              <a:rPr lang="en-US" dirty="0"/>
              <a:t>Hopefully, based on what you’ve learned so far, you see statistical</a:t>
            </a:r>
            <a:r>
              <a:rPr lang="en-US" baseline="0" dirty="0"/>
              <a:t> thinking as something that happens holistically. It’s not simply about the numbers. There’s a fair amount of critical reasoning involved of which charts, numbers, stats, experience, intuition, and expertise is a part. </a:t>
            </a:r>
            <a:endParaRPr lang="en-US" dirty="0"/>
          </a:p>
        </p:txBody>
      </p:sp>
      <p:sp>
        <p:nvSpPr>
          <p:cNvPr id="4" name="Slide Number Placeholder 3"/>
          <p:cNvSpPr>
            <a:spLocks noGrp="1"/>
          </p:cNvSpPr>
          <p:nvPr>
            <p:ph type="sldNum" sz="quarter" idx="10"/>
          </p:nvPr>
        </p:nvSpPr>
        <p:spPr/>
        <p:txBody>
          <a:bodyPr/>
          <a:lstStyle/>
          <a:p>
            <a:fld id="{315D8762-965C-434B-AEE6-7BBC6761B95F}" type="slidenum">
              <a:rPr lang="en-US" smtClean="0"/>
              <a:t>56</a:t>
            </a:fld>
            <a:endParaRPr lang="en-US"/>
          </a:p>
        </p:txBody>
      </p:sp>
    </p:spTree>
    <p:extLst>
      <p:ext uri="{BB962C8B-B14F-4D97-AF65-F5344CB8AC3E}">
        <p14:creationId xmlns:p14="http://schemas.microsoft.com/office/powerpoint/2010/main" val="29849300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Confirmation bias is incredibly easy to identify in</a:t>
            </a:r>
            <a:r>
              <a:rPr lang="en-US" baseline="0" dirty="0"/>
              <a:t> others and terrible hard to see in ourselves. There are a few ways to stem its effects:</a:t>
            </a:r>
          </a:p>
          <a:p>
            <a:endParaRPr lang="en-US" baseline="0" dirty="0"/>
          </a:p>
          <a:p>
            <a:r>
              <a:rPr lang="en-US" baseline="0" dirty="0"/>
              <a:t>First, we can outline what we believe going in. If nothing else, this sets up that we have a predisposition. It’s very easy when performing the analysis to think the idea came as a result of the analysis. Let’s not deceive ourselves. If we’re clear about what we believe beforehand, we can at least test the results against our expectations. Additionally, we can outline exactly why we believe what we believe beforehand. </a:t>
            </a:r>
          </a:p>
          <a:p>
            <a:endParaRPr lang="en-US" baseline="0" dirty="0"/>
          </a:p>
          <a:p>
            <a:r>
              <a:rPr lang="en-US" baseline="0" dirty="0"/>
              <a:t>Finally, sometimes it just helps to ask someone with a fresh set of eyes. Often they will consider things we hadn’t. </a:t>
            </a:r>
            <a:endParaRPr lang="en-US" dirty="0"/>
          </a:p>
        </p:txBody>
      </p:sp>
      <p:sp>
        <p:nvSpPr>
          <p:cNvPr id="4" name="Slide Number Placeholder 3"/>
          <p:cNvSpPr>
            <a:spLocks noGrp="1"/>
          </p:cNvSpPr>
          <p:nvPr>
            <p:ph type="sldNum" sz="quarter" idx="10"/>
          </p:nvPr>
        </p:nvSpPr>
        <p:spPr/>
        <p:txBody>
          <a:bodyPr/>
          <a:lstStyle/>
          <a:p>
            <a:fld id="{315D8762-965C-434B-AEE6-7BBC6761B95F}" type="slidenum">
              <a:rPr lang="en-US" smtClean="0"/>
              <a:t>58</a:t>
            </a:fld>
            <a:endParaRPr lang="en-US"/>
          </a:p>
        </p:txBody>
      </p:sp>
    </p:spTree>
    <p:extLst>
      <p:ext uri="{BB962C8B-B14F-4D97-AF65-F5344CB8AC3E}">
        <p14:creationId xmlns:p14="http://schemas.microsoft.com/office/powerpoint/2010/main" val="4768405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resources bias is hard to stem because</a:t>
            </a:r>
            <a:r>
              <a:rPr lang="en-US" baseline="0" dirty="0"/>
              <a:t> sometimes pouring resources into our work is unavoidable. The fact is, it’s hard to turn our backs on something we’ve put a lot of time, money, and effort into. Often we want to make it work to the bitter end, and perhaps there’s something admirable about that. But that reality is that we need to be aware of red flags early on and not simply hope in time they will be mitigated. </a:t>
            </a:r>
          </a:p>
          <a:p>
            <a:endParaRPr lang="en-US" baseline="0" dirty="0"/>
          </a:p>
          <a:p>
            <a:r>
              <a:rPr lang="en-US" baseline="0" dirty="0"/>
              <a:t>What makes the resources bias particularly pernicious is how it affects our work culture. Even if we inevitably realize the thing we’ve worked on for months is wrong, we’re less likely to admit to it. When we abandon projects we may say something like, “well it’s on hold for now,” or, “we’ve found something better.” These statements may even be correct, but they lack accountability. We fear by admitting defeat people won’t trust us. Just as we don’t often put our faith in people whose models fail to predict an accurate result, we fear the same for our ourselves and our work. This causes us to move on from failed data projects without a requisite post-mortem. We don’t take the time to understand what worked, what didn’t, and why. </a:t>
            </a:r>
          </a:p>
          <a:p>
            <a:endParaRPr lang="en-US" baseline="0" dirty="0"/>
          </a:p>
          <a:p>
            <a:r>
              <a:rPr lang="en-US" baseline="0" dirty="0"/>
              <a:t>One way around the resource bias is simply holding back. The promise of big and better technology might motivate us to pull the trigger on a big expensive platform. But sometimes we can get by, by prototyping things in Excel or R. Both of these are cheap or free, and they can do what the big platforms can do, perhaps on a smaller scale and with more work, but they may at least prove out the model long before your organization invests its resources behind it. </a:t>
            </a:r>
            <a:endParaRPr lang="en-US" dirty="0"/>
          </a:p>
        </p:txBody>
      </p:sp>
      <p:sp>
        <p:nvSpPr>
          <p:cNvPr id="4" name="Slide Number Placeholder 3"/>
          <p:cNvSpPr>
            <a:spLocks noGrp="1"/>
          </p:cNvSpPr>
          <p:nvPr>
            <p:ph type="sldNum" sz="quarter" idx="10"/>
          </p:nvPr>
        </p:nvSpPr>
        <p:spPr/>
        <p:txBody>
          <a:bodyPr/>
          <a:lstStyle/>
          <a:p>
            <a:fld id="{315D8762-965C-434B-AEE6-7BBC6761B95F}" type="slidenum">
              <a:rPr lang="en-US" smtClean="0"/>
              <a:t>59</a:t>
            </a:fld>
            <a:endParaRPr lang="en-US"/>
          </a:p>
        </p:txBody>
      </p:sp>
    </p:spTree>
    <p:extLst>
      <p:ext uri="{BB962C8B-B14F-4D97-AF65-F5344CB8AC3E}">
        <p14:creationId xmlns:p14="http://schemas.microsoft.com/office/powerpoint/2010/main" val="1989759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this table,</a:t>
            </a:r>
            <a:r>
              <a:rPr lang="en-US" baseline="0" dirty="0"/>
              <a:t> which month had the second highest revenue? </a:t>
            </a:r>
          </a:p>
          <a:p>
            <a:endParaRPr lang="en-US" baseline="0" dirty="0"/>
          </a:p>
          <a:p>
            <a:r>
              <a:rPr lang="en-US" baseline="0" dirty="0"/>
              <a:t>Because there is only a limited number of data items, this is a fairly easy question to answer. But let’s take a moment and focus on the process of answering the question. You probably had to go through each number one-at-a-time and take note of which was greatest. This required you to remember the most recent highest value you just viewed. There was a specific process of committing this information to memory. </a:t>
            </a:r>
          </a:p>
          <a:p>
            <a:endParaRPr lang="en-US" baseline="0" dirty="0"/>
          </a:p>
          <a:p>
            <a:r>
              <a:rPr lang="en-US" baseline="0" dirty="0"/>
              <a:t>We have two types of memory. Working memory and long-term memory. You supplied your working memory with the most recent greatest value as you went through the list of numbers. Once you were finished you recalled where the second highest number was located. Working memory storage is not very large. The most recent research suggests we can hold three-to-seven chunks of information within our working memory for short periods of time. </a:t>
            </a:r>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8</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36927176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a:t>
            </a:r>
            <a:r>
              <a:rPr lang="en-US" baseline="0" dirty="0"/>
              <a:t> on that second bullet for a moment. By using Open Source and cheaper platforms, we don’t reinvent wheel. In addition, there are huge communities of likeminded developers and IT managers who likely have dealt with the same issues you have. Their knowledge is almost always free and everyone is happy to give it. So before going at it alone, look to these online communities and let them shoulder the burden of some of the project work. </a:t>
            </a:r>
          </a:p>
          <a:p>
            <a:endParaRPr lang="en-US" baseline="0" dirty="0"/>
          </a:p>
          <a:p>
            <a:r>
              <a:rPr lang="en-US" baseline="0" dirty="0"/>
              <a:t>If we’re being realistic, we’ll need some type of data platform to compete in today’s market. There are a lot of platforms that can do amazing things. But instead of looking for functionality from a given platform, you need to look for a relationship. You don’t want to be the person asking the vendor for feature x and y, have them charge you for it, and then watch as they turn around to sell the same feature to others. You need a longstanding partnership where both you and the vendor are focused on returning value to the business. Yes, it’s important to consider “magic quadrant” products that are new, promising, and filled with features but don’t forget your vendor liaison is the person you’ll be working with most immediately. Your relationship with them—and to an extent their company culture—is just as important as features and price. </a:t>
            </a:r>
            <a:endParaRPr lang="en-US" dirty="0"/>
          </a:p>
        </p:txBody>
      </p:sp>
      <p:sp>
        <p:nvSpPr>
          <p:cNvPr id="4" name="Slide Number Placeholder 3"/>
          <p:cNvSpPr>
            <a:spLocks noGrp="1"/>
          </p:cNvSpPr>
          <p:nvPr>
            <p:ph type="sldNum" sz="quarter" idx="10"/>
          </p:nvPr>
        </p:nvSpPr>
        <p:spPr/>
        <p:txBody>
          <a:bodyPr/>
          <a:lstStyle/>
          <a:p>
            <a:fld id="{315D8762-965C-434B-AEE6-7BBC6761B95F}" type="slidenum">
              <a:rPr lang="en-US" smtClean="0"/>
              <a:t>60</a:t>
            </a:fld>
            <a:endParaRPr lang="en-US"/>
          </a:p>
        </p:txBody>
      </p:sp>
    </p:spTree>
    <p:extLst>
      <p:ext uri="{BB962C8B-B14F-4D97-AF65-F5344CB8AC3E}">
        <p14:creationId xmlns:p14="http://schemas.microsoft.com/office/powerpoint/2010/main" val="41146505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Sometimes</a:t>
            </a:r>
            <a:r>
              <a:rPr lang="en-US" baseline="0" dirty="0"/>
              <a:t> we don’t have clean data. Bad data is all we have to work with. In these instances, we might use the bad data as is or even change some of it to reflect what the data should be. There’s nothing wrong with this necessarily, but it can also land us in all sorts of trouble. In addition, we often believe that a small amount of good data is enough to form a representative sample upon which to extrapolate results. For instance, a few months of positive financial data does not necessarily mean the trend will continue, even if it fits nicely to a line. Remember, results are always the product of assumptions, noise, and bias. Missing data doesn’t mean you can’t say anything, it just means you need to be very specific about such claims and be open to future revisions.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315D8762-965C-434B-AEE6-7BBC6761B95F}" type="slidenum">
              <a:rPr lang="en-US" smtClean="0"/>
              <a:t>61</a:t>
            </a:fld>
            <a:endParaRPr lang="en-US"/>
          </a:p>
        </p:txBody>
      </p:sp>
    </p:spTree>
    <p:extLst>
      <p:ext uri="{BB962C8B-B14F-4D97-AF65-F5344CB8AC3E}">
        <p14:creationId xmlns:p14="http://schemas.microsoft.com/office/powerpoint/2010/main" val="15090940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If you have bad data, the good news is that there are lots of statistical methods to help out. Sometimes it’s as easy as replacing the missing data with an average. Other times, this isn’t such a good idea! The point remains however there’s lots of research on what to do with certain types of data. At least consult the research before pushing ahead.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You might also take the additional step to understand why some data is missing. Are people not reporting data they ought to be reporting? It’s possible the dataset sent your way has some bias baked in. Go invest some time with stakeholders and the data supplier to see what assumptions they have about the data.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It’s worth repeating here: but everything can be “correct” when placed into context. Make sure you clearly communicate the context in which your results were produced and data were supplied. </a:t>
            </a:r>
            <a:endParaRPr lang="en-US" dirty="0"/>
          </a:p>
        </p:txBody>
      </p:sp>
      <p:sp>
        <p:nvSpPr>
          <p:cNvPr id="4" name="Slide Number Placeholder 3"/>
          <p:cNvSpPr>
            <a:spLocks noGrp="1"/>
          </p:cNvSpPr>
          <p:nvPr>
            <p:ph type="sldNum" sz="quarter" idx="10"/>
          </p:nvPr>
        </p:nvSpPr>
        <p:spPr/>
        <p:txBody>
          <a:bodyPr/>
          <a:lstStyle/>
          <a:p>
            <a:fld id="{315D8762-965C-434B-AEE6-7BBC6761B95F}" type="slidenum">
              <a:rPr lang="en-US" smtClean="0"/>
              <a:t>62</a:t>
            </a:fld>
            <a:endParaRPr lang="en-US"/>
          </a:p>
        </p:txBody>
      </p:sp>
    </p:spTree>
    <p:extLst>
      <p:ext uri="{BB962C8B-B14F-4D97-AF65-F5344CB8AC3E}">
        <p14:creationId xmlns:p14="http://schemas.microsoft.com/office/powerpoint/2010/main" val="36898825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moment and consider the housing market crises, arguably the largest data disaster of recent memory. Do</a:t>
            </a:r>
            <a:r>
              <a:rPr lang="en-US" baseline="0" dirty="0"/>
              <a:t> any of these previous conversations actually address this data disaster:</a:t>
            </a:r>
          </a:p>
          <a:p>
            <a:endParaRPr lang="en-US" baseline="0" dirty="0"/>
          </a:p>
          <a:p>
            <a:pPr marL="171450" indent="-171450">
              <a:buFont typeface="Arial" panose="020B0604020202020204" pitchFamily="34" charset="0"/>
              <a:buChar char="•"/>
            </a:pPr>
            <a:r>
              <a:rPr lang="en-US" baseline="0" dirty="0"/>
              <a:t>Was the problem that “IT” did not talk to business side? </a:t>
            </a:r>
          </a:p>
          <a:p>
            <a:pPr marL="171450" indent="-171450">
              <a:buFont typeface="Arial" panose="020B0604020202020204" pitchFamily="34" charset="0"/>
              <a:buChar char="•"/>
            </a:pPr>
            <a:r>
              <a:rPr lang="en-US" baseline="0" dirty="0"/>
              <a:t>Was it because they hadn’t yet implemented self-service analytics? </a:t>
            </a:r>
          </a:p>
          <a:p>
            <a:pPr marL="171450" indent="-171450">
              <a:buFont typeface="Arial" panose="020B0604020202020204" pitchFamily="34" charset="0"/>
              <a:buChar char="•"/>
            </a:pPr>
            <a:r>
              <a:rPr lang="en-US" baseline="0" dirty="0"/>
              <a:t>Was it because they hadn’t learned statistics, data visualization, or computer science? </a:t>
            </a:r>
          </a:p>
          <a:p>
            <a:pPr marL="171450" indent="-171450">
              <a:buFont typeface="Arial" panose="020B0604020202020204" pitchFamily="34" charset="0"/>
              <a:buChar char="•"/>
            </a:pPr>
            <a:r>
              <a:rPr lang="en-US" baseline="0" dirty="0"/>
              <a:t>Was it a concern about privacy or data security? </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No, the errors in this case were committed by experts with some of the best technology available. These errors were committed by people who probably should have known better. So let’s take a moment and reapply this discussion into our own business world. </a:t>
            </a:r>
          </a:p>
        </p:txBody>
      </p:sp>
      <p:sp>
        <p:nvSpPr>
          <p:cNvPr id="4" name="Slide Number Placeholder 3"/>
          <p:cNvSpPr>
            <a:spLocks noGrp="1"/>
          </p:cNvSpPr>
          <p:nvPr>
            <p:ph type="sldNum" sz="quarter" idx="10"/>
          </p:nvPr>
        </p:nvSpPr>
        <p:spPr/>
        <p:txBody>
          <a:bodyPr/>
          <a:lstStyle/>
          <a:p>
            <a:fld id="{315D8762-965C-434B-AEE6-7BBC6761B95F}" type="slidenum">
              <a:rPr lang="en-US" smtClean="0"/>
              <a:t>64</a:t>
            </a:fld>
            <a:endParaRPr lang="en-US"/>
          </a:p>
        </p:txBody>
      </p:sp>
    </p:spTree>
    <p:extLst>
      <p:ext uri="{BB962C8B-B14F-4D97-AF65-F5344CB8AC3E}">
        <p14:creationId xmlns:p14="http://schemas.microsoft.com/office/powerpoint/2010/main" val="3990247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laws of grouping are</a:t>
            </a:r>
            <a:r>
              <a:rPr lang="en-US" baseline="0" dirty="0"/>
              <a:t> principles of the field of psychology to account for how Humans understand and perceive shapes, objects, and patterns. There are many more laws and categories than listed here. However, I’ve distilled this information down into what you need to know. As we move forward, we’ll see these laws in both theory and practice. Keep in mind how you might incorporate them into your work. </a:t>
            </a:r>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F407090B-B85C-484C-A1C6-5BDB3E03CB7B}"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9</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924657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10</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3251112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11</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1676762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Continuation refers to our ability</a:t>
            </a:r>
            <a:r>
              <a:rPr lang="en-US" baseline="0" dirty="0"/>
              <a:t> to see shapes as being connected. For instance, how many lines do you see in the crosshair above? Most of us will say that we two lines crisscrossing. Some contrarians might say they see four lines meeting at the center point. However, few people will say they see a series of tiny lines connected together to give us the illusion of larger line segments. That’s because we perceive connected objects as uniform shapes. </a:t>
            </a:r>
            <a:endParaRPr lang="en-US" dirty="0"/>
          </a:p>
        </p:txBody>
      </p:sp>
      <p:sp>
        <p:nvSpPr>
          <p:cNvPr id="4" name="Slide Number Placeholder 3"/>
          <p:cNvSpPr>
            <a:spLocks noGrp="1"/>
          </p:cNvSpPr>
          <p:nvPr>
            <p:ph type="sldNum" sz="quarter" idx="10"/>
          </p:nvPr>
        </p:nvSpPr>
        <p:spPr/>
        <p:txBody>
          <a:bodyPr/>
          <a:lstStyle/>
          <a:p>
            <a:pPr marL="0" marR="0" lvl="0" indent="0" algn="ctr" defTabSz="584200" rtl="0" eaLnBrk="1" fontAlgn="auto" latinLnBrk="0" hangingPunct="0">
              <a:lnSpc>
                <a:spcPct val="100000"/>
              </a:lnSpc>
              <a:spcBef>
                <a:spcPts val="0"/>
              </a:spcBef>
              <a:spcAft>
                <a:spcPts val="0"/>
              </a:spcAft>
              <a:buClrTx/>
              <a:buSzTx/>
              <a:buFontTx/>
              <a:buNone/>
              <a:tabLst/>
              <a:defRPr/>
            </a:pPr>
            <a:fld id="{315D8762-965C-434B-AEE6-7BBC6761B95F}" type="slidenum">
              <a:rPr kumimoji="0" lang="en-US" sz="36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584200" rtl="0" eaLnBrk="1" fontAlgn="auto" latinLnBrk="0" hangingPunct="0">
                <a:lnSpc>
                  <a:spcPct val="100000"/>
                </a:lnSpc>
                <a:spcBef>
                  <a:spcPts val="0"/>
                </a:spcBef>
                <a:spcAft>
                  <a:spcPts val="0"/>
                </a:spcAft>
                <a:buClrTx/>
                <a:buSzTx/>
                <a:buFontTx/>
                <a:buNone/>
                <a:tabLst/>
                <a:defRPr/>
              </a:pPr>
              <a:t>12</a:t>
            </a:fld>
            <a:endParaRPr kumimoji="0" lang="en-US" sz="3600" b="0" i="0" u="none" strike="noStrike" kern="0" cap="none" spc="0" normalizeH="0" baseline="0" noProof="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513484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5B0D5-8556-496E-A68B-B70FD68E2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72D2DF-40C5-41D4-94B3-7595E11F8B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AB5E04-A78E-4320-8EAD-4C6AF7D4E733}"/>
              </a:ext>
            </a:extLst>
          </p:cNvPr>
          <p:cNvSpPr>
            <a:spLocks noGrp="1"/>
          </p:cNvSpPr>
          <p:nvPr>
            <p:ph type="dt" sz="half" idx="10"/>
          </p:nvPr>
        </p:nvSpPr>
        <p:spPr/>
        <p:txBody>
          <a:bodyPr/>
          <a:lstStyle/>
          <a:p>
            <a:fld id="{7CC0DFD0-C140-403E-8FB3-F1CB99FF0021}" type="datetimeFigureOut">
              <a:rPr lang="en-US" smtClean="0"/>
              <a:t>8/25/2020</a:t>
            </a:fld>
            <a:endParaRPr lang="en-US" dirty="0"/>
          </a:p>
        </p:txBody>
      </p:sp>
      <p:sp>
        <p:nvSpPr>
          <p:cNvPr id="5" name="Footer Placeholder 4">
            <a:extLst>
              <a:ext uri="{FF2B5EF4-FFF2-40B4-BE49-F238E27FC236}">
                <a16:creationId xmlns:a16="http://schemas.microsoft.com/office/drawing/2014/main" id="{3B6BFB5D-846C-4D95-834D-33ACAE21F0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F163EB-3E57-4645-B2CA-C7E94EDEBAC9}"/>
              </a:ext>
            </a:extLst>
          </p:cNvPr>
          <p:cNvSpPr>
            <a:spLocks noGrp="1"/>
          </p:cNvSpPr>
          <p:nvPr>
            <p:ph type="sldNum" sz="quarter" idx="12"/>
          </p:nvPr>
        </p:nvSpPr>
        <p:spPr/>
        <p:txBody>
          <a:bodyPr/>
          <a:lstStyle/>
          <a:p>
            <a:fld id="{5C9C2BBE-AAAE-4129-B1E6-C2F3581A9B7C}"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08BECA95-FB13-441F-9627-A389C78FEF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38343" y="6307547"/>
            <a:ext cx="1460499" cy="365125"/>
          </a:xfrm>
          <a:prstGeom prst="rect">
            <a:avLst/>
          </a:prstGeom>
        </p:spPr>
      </p:pic>
    </p:spTree>
    <p:extLst>
      <p:ext uri="{BB962C8B-B14F-4D97-AF65-F5344CB8AC3E}">
        <p14:creationId xmlns:p14="http://schemas.microsoft.com/office/powerpoint/2010/main" val="4276469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E94E2-85A8-4E42-B9C4-45FA118C94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CEDBF0-0E88-442C-AB29-3AD7DE1A3AB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8E67A1-9E9C-41D7-A2BB-F0552216754B}"/>
              </a:ext>
            </a:extLst>
          </p:cNvPr>
          <p:cNvSpPr>
            <a:spLocks noGrp="1"/>
          </p:cNvSpPr>
          <p:nvPr>
            <p:ph type="dt" sz="half" idx="10"/>
          </p:nvPr>
        </p:nvSpPr>
        <p:spPr/>
        <p:txBody>
          <a:bodyPr/>
          <a:lstStyle/>
          <a:p>
            <a:fld id="{7CC0DFD0-C140-403E-8FB3-F1CB99FF0021}" type="datetimeFigureOut">
              <a:rPr lang="en-US" smtClean="0"/>
              <a:t>8/25/2020</a:t>
            </a:fld>
            <a:endParaRPr lang="en-US"/>
          </a:p>
        </p:txBody>
      </p:sp>
      <p:sp>
        <p:nvSpPr>
          <p:cNvPr id="5" name="Footer Placeholder 4">
            <a:extLst>
              <a:ext uri="{FF2B5EF4-FFF2-40B4-BE49-F238E27FC236}">
                <a16:creationId xmlns:a16="http://schemas.microsoft.com/office/drawing/2014/main" id="{6C08B18C-4702-40B4-955D-658B5DE3B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31763A-211A-4F48-B662-9EB333F9308C}"/>
              </a:ext>
            </a:extLst>
          </p:cNvPr>
          <p:cNvSpPr>
            <a:spLocks noGrp="1"/>
          </p:cNvSpPr>
          <p:nvPr>
            <p:ph type="sldNum" sz="quarter" idx="12"/>
          </p:nvPr>
        </p:nvSpPr>
        <p:spPr/>
        <p:txBody>
          <a:bodyPr/>
          <a:lstStyle/>
          <a:p>
            <a:fld id="{5C9C2BBE-AAAE-4129-B1E6-C2F3581A9B7C}" type="slidenum">
              <a:rPr lang="en-US" smtClean="0"/>
              <a:t>‹#›</a:t>
            </a:fld>
            <a:endParaRPr lang="en-US"/>
          </a:p>
        </p:txBody>
      </p:sp>
    </p:spTree>
    <p:extLst>
      <p:ext uri="{BB962C8B-B14F-4D97-AF65-F5344CB8AC3E}">
        <p14:creationId xmlns:p14="http://schemas.microsoft.com/office/powerpoint/2010/main" val="3683321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50B08A-9D1D-40F0-94BB-B010B7C7E2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3BE6A0-3A64-44E6-9B62-0492FFE4822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2F7124-BD2A-4214-93AC-2361275A7837}"/>
              </a:ext>
            </a:extLst>
          </p:cNvPr>
          <p:cNvSpPr>
            <a:spLocks noGrp="1"/>
          </p:cNvSpPr>
          <p:nvPr>
            <p:ph type="dt" sz="half" idx="10"/>
          </p:nvPr>
        </p:nvSpPr>
        <p:spPr/>
        <p:txBody>
          <a:bodyPr/>
          <a:lstStyle/>
          <a:p>
            <a:fld id="{7CC0DFD0-C140-403E-8FB3-F1CB99FF0021}" type="datetimeFigureOut">
              <a:rPr lang="en-US" smtClean="0"/>
              <a:t>8/25/2020</a:t>
            </a:fld>
            <a:endParaRPr lang="en-US"/>
          </a:p>
        </p:txBody>
      </p:sp>
      <p:sp>
        <p:nvSpPr>
          <p:cNvPr id="5" name="Footer Placeholder 4">
            <a:extLst>
              <a:ext uri="{FF2B5EF4-FFF2-40B4-BE49-F238E27FC236}">
                <a16:creationId xmlns:a16="http://schemas.microsoft.com/office/drawing/2014/main" id="{BC7D927E-0863-4293-BFD4-39B6DC5E17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2B915F-B5A2-4B38-8615-32B0AC7E580A}"/>
              </a:ext>
            </a:extLst>
          </p:cNvPr>
          <p:cNvSpPr>
            <a:spLocks noGrp="1"/>
          </p:cNvSpPr>
          <p:nvPr>
            <p:ph type="sldNum" sz="quarter" idx="12"/>
          </p:nvPr>
        </p:nvSpPr>
        <p:spPr/>
        <p:txBody>
          <a:bodyPr/>
          <a:lstStyle/>
          <a:p>
            <a:fld id="{5C9C2BBE-AAAE-4129-B1E6-C2F3581A9B7C}" type="slidenum">
              <a:rPr lang="en-US" smtClean="0"/>
              <a:t>‹#›</a:t>
            </a:fld>
            <a:endParaRPr lang="en-US"/>
          </a:p>
        </p:txBody>
      </p:sp>
    </p:spTree>
    <p:extLst>
      <p:ext uri="{BB962C8B-B14F-4D97-AF65-F5344CB8AC3E}">
        <p14:creationId xmlns:p14="http://schemas.microsoft.com/office/powerpoint/2010/main" val="4013283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ACB9-EF81-4B7A-8C12-6F8A7BA86E4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359458-B8C2-4773-9105-552326DD65C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E2078D-BF08-4086-BA4D-9F71E3CD5F29}"/>
              </a:ext>
            </a:extLst>
          </p:cNvPr>
          <p:cNvSpPr>
            <a:spLocks noGrp="1"/>
          </p:cNvSpPr>
          <p:nvPr>
            <p:ph type="dt" sz="half" idx="10"/>
          </p:nvPr>
        </p:nvSpPr>
        <p:spPr>
          <a:xfrm>
            <a:off x="838200" y="6356350"/>
            <a:ext cx="2743200" cy="365125"/>
          </a:xfrm>
          <a:prstGeom prst="rect">
            <a:avLst/>
          </a:prstGeom>
        </p:spPr>
        <p:txBody>
          <a:bodyPr/>
          <a:lstStyle/>
          <a:p>
            <a:fld id="{F4FC1206-179C-439E-BE5A-F85153C2D01F}" type="datetimeFigureOut">
              <a:rPr lang="en-US" smtClean="0"/>
              <a:t>8/25/2020</a:t>
            </a:fld>
            <a:endParaRPr lang="en-US"/>
          </a:p>
        </p:txBody>
      </p:sp>
      <p:sp>
        <p:nvSpPr>
          <p:cNvPr id="5" name="Footer Placeholder 4">
            <a:extLst>
              <a:ext uri="{FF2B5EF4-FFF2-40B4-BE49-F238E27FC236}">
                <a16:creationId xmlns:a16="http://schemas.microsoft.com/office/drawing/2014/main" id="{E7E61B50-1437-4D80-B817-28ADE2A3B1F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02C8199-250B-4300-AF6E-493EC78DFB9F}"/>
              </a:ext>
            </a:extLst>
          </p:cNvPr>
          <p:cNvSpPr>
            <a:spLocks noGrp="1"/>
          </p:cNvSpPr>
          <p:nvPr>
            <p:ph type="sldNum" sz="quarter" idx="12"/>
          </p:nvPr>
        </p:nvSpPr>
        <p:spPr>
          <a:xfrm>
            <a:off x="8610600" y="6356350"/>
            <a:ext cx="2743200" cy="365125"/>
          </a:xfrm>
          <a:prstGeom prst="rect">
            <a:avLst/>
          </a:prstGeom>
        </p:spPr>
        <p:txBody>
          <a:bodyPr/>
          <a:lstStyle/>
          <a:p>
            <a:fld id="{0F122826-4191-4567-95B7-85653C96D31A}" type="slidenum">
              <a:rPr lang="en-US" smtClean="0"/>
              <a:t>‹#›</a:t>
            </a:fld>
            <a:endParaRPr lang="en-US"/>
          </a:p>
        </p:txBody>
      </p:sp>
    </p:spTree>
    <p:extLst>
      <p:ext uri="{BB962C8B-B14F-4D97-AF65-F5344CB8AC3E}">
        <p14:creationId xmlns:p14="http://schemas.microsoft.com/office/powerpoint/2010/main" val="2696214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4F7E-BA80-4FEB-8A3A-5613CC1C688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8CBE3CC-4088-4771-A038-19C3FC6A5927}"/>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AFF90-85CB-430B-933C-12BC17B27F97}"/>
              </a:ext>
            </a:extLst>
          </p:cNvPr>
          <p:cNvSpPr>
            <a:spLocks noGrp="1"/>
          </p:cNvSpPr>
          <p:nvPr>
            <p:ph type="dt" sz="half" idx="10"/>
          </p:nvPr>
        </p:nvSpPr>
        <p:spPr>
          <a:xfrm>
            <a:off x="838200" y="6356350"/>
            <a:ext cx="2743200" cy="365125"/>
          </a:xfrm>
          <a:prstGeom prst="rect">
            <a:avLst/>
          </a:prstGeom>
        </p:spPr>
        <p:txBody>
          <a:bodyPr/>
          <a:lstStyle/>
          <a:p>
            <a:fld id="{F4FC1206-179C-439E-BE5A-F85153C2D01F}" type="datetimeFigureOut">
              <a:rPr lang="en-US" smtClean="0"/>
              <a:t>8/25/2020</a:t>
            </a:fld>
            <a:endParaRPr lang="en-US"/>
          </a:p>
        </p:txBody>
      </p:sp>
      <p:sp>
        <p:nvSpPr>
          <p:cNvPr id="5" name="Footer Placeholder 4">
            <a:extLst>
              <a:ext uri="{FF2B5EF4-FFF2-40B4-BE49-F238E27FC236}">
                <a16:creationId xmlns:a16="http://schemas.microsoft.com/office/drawing/2014/main" id="{E8C5C780-0FC2-4520-9EFB-1E038461093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5A8C60-70DB-4597-B12D-3AFC9CDEB299}"/>
              </a:ext>
            </a:extLst>
          </p:cNvPr>
          <p:cNvSpPr>
            <a:spLocks noGrp="1"/>
          </p:cNvSpPr>
          <p:nvPr>
            <p:ph type="sldNum" sz="quarter" idx="12"/>
          </p:nvPr>
        </p:nvSpPr>
        <p:spPr>
          <a:xfrm>
            <a:off x="8610600" y="6356350"/>
            <a:ext cx="2743200" cy="365125"/>
          </a:xfrm>
          <a:prstGeom prst="rect">
            <a:avLst/>
          </a:prstGeom>
        </p:spPr>
        <p:txBody>
          <a:bodyPr/>
          <a:lstStyle/>
          <a:p>
            <a:fld id="{0F122826-4191-4567-95B7-85653C96D31A}" type="slidenum">
              <a:rPr lang="en-US" smtClean="0"/>
              <a:t>‹#›</a:t>
            </a:fld>
            <a:endParaRPr lang="en-US"/>
          </a:p>
        </p:txBody>
      </p:sp>
    </p:spTree>
    <p:extLst>
      <p:ext uri="{BB962C8B-B14F-4D97-AF65-F5344CB8AC3E}">
        <p14:creationId xmlns:p14="http://schemas.microsoft.com/office/powerpoint/2010/main" val="3925895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93384-0963-40BE-879F-E17B85A755F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A08A0B-BA4C-4FF6-8B50-89D53F77764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BBD83BA-9E0A-40BE-A9A7-D34B1CD4D83B}"/>
              </a:ext>
            </a:extLst>
          </p:cNvPr>
          <p:cNvSpPr>
            <a:spLocks noGrp="1"/>
          </p:cNvSpPr>
          <p:nvPr>
            <p:ph type="dt" sz="half" idx="10"/>
          </p:nvPr>
        </p:nvSpPr>
        <p:spPr>
          <a:xfrm>
            <a:off x="838200" y="6356350"/>
            <a:ext cx="2743200" cy="365125"/>
          </a:xfrm>
          <a:prstGeom prst="rect">
            <a:avLst/>
          </a:prstGeom>
        </p:spPr>
        <p:txBody>
          <a:bodyPr/>
          <a:lstStyle/>
          <a:p>
            <a:fld id="{F4FC1206-179C-439E-BE5A-F85153C2D01F}" type="datetimeFigureOut">
              <a:rPr lang="en-US" smtClean="0"/>
              <a:t>8/25/2020</a:t>
            </a:fld>
            <a:endParaRPr lang="en-US"/>
          </a:p>
        </p:txBody>
      </p:sp>
      <p:sp>
        <p:nvSpPr>
          <p:cNvPr id="5" name="Footer Placeholder 4">
            <a:extLst>
              <a:ext uri="{FF2B5EF4-FFF2-40B4-BE49-F238E27FC236}">
                <a16:creationId xmlns:a16="http://schemas.microsoft.com/office/drawing/2014/main" id="{B42C715E-7252-4FCD-8C74-6391840D26E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4459DC1-8B4F-4127-B4F8-B7CECD13C1D8}"/>
              </a:ext>
            </a:extLst>
          </p:cNvPr>
          <p:cNvSpPr>
            <a:spLocks noGrp="1"/>
          </p:cNvSpPr>
          <p:nvPr>
            <p:ph type="sldNum" sz="quarter" idx="12"/>
          </p:nvPr>
        </p:nvSpPr>
        <p:spPr>
          <a:xfrm>
            <a:off x="8610600" y="6356350"/>
            <a:ext cx="2743200" cy="365125"/>
          </a:xfrm>
          <a:prstGeom prst="rect">
            <a:avLst/>
          </a:prstGeom>
        </p:spPr>
        <p:txBody>
          <a:bodyPr/>
          <a:lstStyle/>
          <a:p>
            <a:fld id="{0F122826-4191-4567-95B7-85653C96D31A}" type="slidenum">
              <a:rPr lang="en-US" smtClean="0"/>
              <a:t>‹#›</a:t>
            </a:fld>
            <a:endParaRPr lang="en-US"/>
          </a:p>
        </p:txBody>
      </p:sp>
    </p:spTree>
    <p:extLst>
      <p:ext uri="{BB962C8B-B14F-4D97-AF65-F5344CB8AC3E}">
        <p14:creationId xmlns:p14="http://schemas.microsoft.com/office/powerpoint/2010/main" val="25533951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8F537-210A-4F15-82D1-3FA2955416F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9EF815A-0431-424D-A6E8-CA15F0742A9C}"/>
              </a:ext>
            </a:extLst>
          </p:cNvPr>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6A2668-1834-42D8-A330-FBCFDDA91077}"/>
              </a:ext>
            </a:extLst>
          </p:cNvPr>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665E84-C454-49BA-87DD-8C7E403E75DF}"/>
              </a:ext>
            </a:extLst>
          </p:cNvPr>
          <p:cNvSpPr>
            <a:spLocks noGrp="1"/>
          </p:cNvSpPr>
          <p:nvPr>
            <p:ph type="dt" sz="half" idx="10"/>
          </p:nvPr>
        </p:nvSpPr>
        <p:spPr>
          <a:xfrm>
            <a:off x="838200" y="6356350"/>
            <a:ext cx="2743200" cy="365125"/>
          </a:xfrm>
          <a:prstGeom prst="rect">
            <a:avLst/>
          </a:prstGeom>
        </p:spPr>
        <p:txBody>
          <a:bodyPr/>
          <a:lstStyle/>
          <a:p>
            <a:fld id="{F4FC1206-179C-439E-BE5A-F85153C2D01F}" type="datetimeFigureOut">
              <a:rPr lang="en-US" smtClean="0"/>
              <a:t>8/25/2020</a:t>
            </a:fld>
            <a:endParaRPr lang="en-US"/>
          </a:p>
        </p:txBody>
      </p:sp>
      <p:sp>
        <p:nvSpPr>
          <p:cNvPr id="6" name="Footer Placeholder 5">
            <a:extLst>
              <a:ext uri="{FF2B5EF4-FFF2-40B4-BE49-F238E27FC236}">
                <a16:creationId xmlns:a16="http://schemas.microsoft.com/office/drawing/2014/main" id="{53B2282A-C646-4EA2-B7B1-E9CB499EF9D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9601F5F-02F7-4BED-B87B-E63EA507C1FB}"/>
              </a:ext>
            </a:extLst>
          </p:cNvPr>
          <p:cNvSpPr>
            <a:spLocks noGrp="1"/>
          </p:cNvSpPr>
          <p:nvPr>
            <p:ph type="sldNum" sz="quarter" idx="12"/>
          </p:nvPr>
        </p:nvSpPr>
        <p:spPr>
          <a:xfrm>
            <a:off x="8610600" y="6356350"/>
            <a:ext cx="2743200" cy="365125"/>
          </a:xfrm>
          <a:prstGeom prst="rect">
            <a:avLst/>
          </a:prstGeom>
        </p:spPr>
        <p:txBody>
          <a:bodyPr/>
          <a:lstStyle/>
          <a:p>
            <a:fld id="{0F122826-4191-4567-95B7-85653C96D31A}" type="slidenum">
              <a:rPr lang="en-US" smtClean="0"/>
              <a:t>‹#›</a:t>
            </a:fld>
            <a:endParaRPr lang="en-US"/>
          </a:p>
        </p:txBody>
      </p:sp>
    </p:spTree>
    <p:extLst>
      <p:ext uri="{BB962C8B-B14F-4D97-AF65-F5344CB8AC3E}">
        <p14:creationId xmlns:p14="http://schemas.microsoft.com/office/powerpoint/2010/main" val="81903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751C5-F4A7-46CA-A58E-813E7FA9AC77}"/>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860758A-780B-47C7-AE43-316F37AC58D1}"/>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B32FD5C-ABC3-46D5-BCDE-24BBF5E49B40}"/>
              </a:ext>
            </a:extLst>
          </p:cNvPr>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8E03CA-8BBB-4438-A1C6-5027E177D84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DA1DC07-DBB9-4228-BFBA-1DB11A7080B7}"/>
              </a:ext>
            </a:extLst>
          </p:cNvPr>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07DB44-B73A-457E-A4C4-E4B7EC2244D9}"/>
              </a:ext>
            </a:extLst>
          </p:cNvPr>
          <p:cNvSpPr>
            <a:spLocks noGrp="1"/>
          </p:cNvSpPr>
          <p:nvPr>
            <p:ph type="dt" sz="half" idx="10"/>
          </p:nvPr>
        </p:nvSpPr>
        <p:spPr>
          <a:xfrm>
            <a:off x="838200" y="6356350"/>
            <a:ext cx="2743200" cy="365125"/>
          </a:xfrm>
          <a:prstGeom prst="rect">
            <a:avLst/>
          </a:prstGeom>
        </p:spPr>
        <p:txBody>
          <a:bodyPr/>
          <a:lstStyle/>
          <a:p>
            <a:fld id="{F4FC1206-179C-439E-BE5A-F85153C2D01F}" type="datetimeFigureOut">
              <a:rPr lang="en-US" smtClean="0"/>
              <a:t>8/25/2020</a:t>
            </a:fld>
            <a:endParaRPr lang="en-US"/>
          </a:p>
        </p:txBody>
      </p:sp>
      <p:sp>
        <p:nvSpPr>
          <p:cNvPr id="8" name="Footer Placeholder 7">
            <a:extLst>
              <a:ext uri="{FF2B5EF4-FFF2-40B4-BE49-F238E27FC236}">
                <a16:creationId xmlns:a16="http://schemas.microsoft.com/office/drawing/2014/main" id="{1BB64D14-8616-4769-BBFF-AC196BB7D12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EF8329D9-60AF-4A2D-B536-8060AB68B35A}"/>
              </a:ext>
            </a:extLst>
          </p:cNvPr>
          <p:cNvSpPr>
            <a:spLocks noGrp="1"/>
          </p:cNvSpPr>
          <p:nvPr>
            <p:ph type="sldNum" sz="quarter" idx="12"/>
          </p:nvPr>
        </p:nvSpPr>
        <p:spPr>
          <a:xfrm>
            <a:off x="8610600" y="6356350"/>
            <a:ext cx="2743200" cy="365125"/>
          </a:xfrm>
          <a:prstGeom prst="rect">
            <a:avLst/>
          </a:prstGeom>
        </p:spPr>
        <p:txBody>
          <a:bodyPr/>
          <a:lstStyle/>
          <a:p>
            <a:fld id="{0F122826-4191-4567-95B7-85653C96D31A}" type="slidenum">
              <a:rPr lang="en-US" smtClean="0"/>
              <a:t>‹#›</a:t>
            </a:fld>
            <a:endParaRPr lang="en-US"/>
          </a:p>
        </p:txBody>
      </p:sp>
    </p:spTree>
    <p:extLst>
      <p:ext uri="{BB962C8B-B14F-4D97-AF65-F5344CB8AC3E}">
        <p14:creationId xmlns:p14="http://schemas.microsoft.com/office/powerpoint/2010/main" val="5560983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78E10-4558-4A23-AB54-A1D851BED32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894D1ED5-D18B-4C5A-B80D-45D3C7E3A869}"/>
              </a:ext>
            </a:extLst>
          </p:cNvPr>
          <p:cNvSpPr>
            <a:spLocks noGrp="1"/>
          </p:cNvSpPr>
          <p:nvPr>
            <p:ph type="dt" sz="half" idx="10"/>
          </p:nvPr>
        </p:nvSpPr>
        <p:spPr>
          <a:xfrm>
            <a:off x="838200" y="6356350"/>
            <a:ext cx="2743200" cy="365125"/>
          </a:xfrm>
          <a:prstGeom prst="rect">
            <a:avLst/>
          </a:prstGeom>
        </p:spPr>
        <p:txBody>
          <a:bodyPr/>
          <a:lstStyle/>
          <a:p>
            <a:fld id="{F4FC1206-179C-439E-BE5A-F85153C2D01F}" type="datetimeFigureOut">
              <a:rPr lang="en-US" smtClean="0"/>
              <a:t>8/25/2020</a:t>
            </a:fld>
            <a:endParaRPr lang="en-US"/>
          </a:p>
        </p:txBody>
      </p:sp>
      <p:sp>
        <p:nvSpPr>
          <p:cNvPr id="4" name="Footer Placeholder 3">
            <a:extLst>
              <a:ext uri="{FF2B5EF4-FFF2-40B4-BE49-F238E27FC236}">
                <a16:creationId xmlns:a16="http://schemas.microsoft.com/office/drawing/2014/main" id="{F83BBCF7-C270-4344-8691-82749A0C778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0F1114E-BBDA-4BF0-B05C-FE699B21E8F4}"/>
              </a:ext>
            </a:extLst>
          </p:cNvPr>
          <p:cNvSpPr>
            <a:spLocks noGrp="1"/>
          </p:cNvSpPr>
          <p:nvPr>
            <p:ph type="sldNum" sz="quarter" idx="12"/>
          </p:nvPr>
        </p:nvSpPr>
        <p:spPr>
          <a:xfrm>
            <a:off x="8610600" y="6356350"/>
            <a:ext cx="2743200" cy="365125"/>
          </a:xfrm>
          <a:prstGeom prst="rect">
            <a:avLst/>
          </a:prstGeom>
        </p:spPr>
        <p:txBody>
          <a:bodyPr/>
          <a:lstStyle/>
          <a:p>
            <a:fld id="{0F122826-4191-4567-95B7-85653C96D31A}" type="slidenum">
              <a:rPr lang="en-US" smtClean="0"/>
              <a:t>‹#›</a:t>
            </a:fld>
            <a:endParaRPr lang="en-US"/>
          </a:p>
        </p:txBody>
      </p:sp>
    </p:spTree>
    <p:extLst>
      <p:ext uri="{BB962C8B-B14F-4D97-AF65-F5344CB8AC3E}">
        <p14:creationId xmlns:p14="http://schemas.microsoft.com/office/powerpoint/2010/main" val="3142234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1ABBA9-BFC9-4D14-B960-9D6E8E39EE7C}"/>
              </a:ext>
            </a:extLst>
          </p:cNvPr>
          <p:cNvSpPr>
            <a:spLocks noGrp="1"/>
          </p:cNvSpPr>
          <p:nvPr>
            <p:ph type="dt" sz="half" idx="10"/>
          </p:nvPr>
        </p:nvSpPr>
        <p:spPr>
          <a:xfrm>
            <a:off x="838200" y="6356350"/>
            <a:ext cx="2743200" cy="365125"/>
          </a:xfrm>
          <a:prstGeom prst="rect">
            <a:avLst/>
          </a:prstGeom>
        </p:spPr>
        <p:txBody>
          <a:bodyPr/>
          <a:lstStyle/>
          <a:p>
            <a:fld id="{F4FC1206-179C-439E-BE5A-F85153C2D01F}" type="datetimeFigureOut">
              <a:rPr lang="en-US" smtClean="0"/>
              <a:t>8/25/2020</a:t>
            </a:fld>
            <a:endParaRPr lang="en-US"/>
          </a:p>
        </p:txBody>
      </p:sp>
      <p:sp>
        <p:nvSpPr>
          <p:cNvPr id="3" name="Footer Placeholder 2">
            <a:extLst>
              <a:ext uri="{FF2B5EF4-FFF2-40B4-BE49-F238E27FC236}">
                <a16:creationId xmlns:a16="http://schemas.microsoft.com/office/drawing/2014/main" id="{8ED73A80-2CAC-4647-AEFB-EB6D82FA727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8C1650A-EBE5-410F-B5D8-F39FEF915F9A}"/>
              </a:ext>
            </a:extLst>
          </p:cNvPr>
          <p:cNvSpPr>
            <a:spLocks noGrp="1"/>
          </p:cNvSpPr>
          <p:nvPr>
            <p:ph type="sldNum" sz="quarter" idx="12"/>
          </p:nvPr>
        </p:nvSpPr>
        <p:spPr>
          <a:xfrm>
            <a:off x="8610600" y="6356350"/>
            <a:ext cx="2743200" cy="365125"/>
          </a:xfrm>
          <a:prstGeom prst="rect">
            <a:avLst/>
          </a:prstGeom>
        </p:spPr>
        <p:txBody>
          <a:bodyPr/>
          <a:lstStyle/>
          <a:p>
            <a:fld id="{0F122826-4191-4567-95B7-85653C96D31A}" type="slidenum">
              <a:rPr lang="en-US" smtClean="0"/>
              <a:t>‹#›</a:t>
            </a:fld>
            <a:endParaRPr lang="en-US"/>
          </a:p>
        </p:txBody>
      </p:sp>
    </p:spTree>
    <p:extLst>
      <p:ext uri="{BB962C8B-B14F-4D97-AF65-F5344CB8AC3E}">
        <p14:creationId xmlns:p14="http://schemas.microsoft.com/office/powerpoint/2010/main" val="2493300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E0E8-F212-4F4F-8F83-BC0E6D21C80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975613-1C1C-4AFB-A708-AA9CE2A24BA7}"/>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4F2E05-0928-4975-BEAB-DB357D4376D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FAA28D2-637A-4FC2-9AB4-9F92FF67C28D}"/>
              </a:ext>
            </a:extLst>
          </p:cNvPr>
          <p:cNvSpPr>
            <a:spLocks noGrp="1"/>
          </p:cNvSpPr>
          <p:nvPr>
            <p:ph type="dt" sz="half" idx="10"/>
          </p:nvPr>
        </p:nvSpPr>
        <p:spPr>
          <a:xfrm>
            <a:off x="838200" y="6356350"/>
            <a:ext cx="2743200" cy="365125"/>
          </a:xfrm>
          <a:prstGeom prst="rect">
            <a:avLst/>
          </a:prstGeom>
        </p:spPr>
        <p:txBody>
          <a:bodyPr/>
          <a:lstStyle/>
          <a:p>
            <a:fld id="{F4FC1206-179C-439E-BE5A-F85153C2D01F}" type="datetimeFigureOut">
              <a:rPr lang="en-US" smtClean="0"/>
              <a:t>8/25/2020</a:t>
            </a:fld>
            <a:endParaRPr lang="en-US"/>
          </a:p>
        </p:txBody>
      </p:sp>
      <p:sp>
        <p:nvSpPr>
          <p:cNvPr id="6" name="Footer Placeholder 5">
            <a:extLst>
              <a:ext uri="{FF2B5EF4-FFF2-40B4-BE49-F238E27FC236}">
                <a16:creationId xmlns:a16="http://schemas.microsoft.com/office/drawing/2014/main" id="{F3435CA2-4212-4FAF-9A74-0CAF60DB117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3AC3340-5DD8-4997-AE64-1BE339B81633}"/>
              </a:ext>
            </a:extLst>
          </p:cNvPr>
          <p:cNvSpPr>
            <a:spLocks noGrp="1"/>
          </p:cNvSpPr>
          <p:nvPr>
            <p:ph type="sldNum" sz="quarter" idx="12"/>
          </p:nvPr>
        </p:nvSpPr>
        <p:spPr>
          <a:xfrm>
            <a:off x="8610600" y="6356350"/>
            <a:ext cx="2743200" cy="365125"/>
          </a:xfrm>
          <a:prstGeom prst="rect">
            <a:avLst/>
          </a:prstGeom>
        </p:spPr>
        <p:txBody>
          <a:bodyPr/>
          <a:lstStyle/>
          <a:p>
            <a:fld id="{0F122826-4191-4567-95B7-85653C96D31A}" type="slidenum">
              <a:rPr lang="en-US" smtClean="0"/>
              <a:t>‹#›</a:t>
            </a:fld>
            <a:endParaRPr lang="en-US"/>
          </a:p>
        </p:txBody>
      </p:sp>
    </p:spTree>
    <p:extLst>
      <p:ext uri="{BB962C8B-B14F-4D97-AF65-F5344CB8AC3E}">
        <p14:creationId xmlns:p14="http://schemas.microsoft.com/office/powerpoint/2010/main" val="3195438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152F-C12E-48E4-BBE2-5DE7E05F10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0BD621-6CA0-4056-AF18-992FB58BA16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0F8F9D-C960-42CE-9C36-CC300C9254FF}"/>
              </a:ext>
            </a:extLst>
          </p:cNvPr>
          <p:cNvSpPr>
            <a:spLocks noGrp="1"/>
          </p:cNvSpPr>
          <p:nvPr>
            <p:ph type="dt" sz="half" idx="10"/>
          </p:nvPr>
        </p:nvSpPr>
        <p:spPr/>
        <p:txBody>
          <a:bodyPr/>
          <a:lstStyle/>
          <a:p>
            <a:fld id="{7CC0DFD0-C140-403E-8FB3-F1CB99FF0021}" type="datetimeFigureOut">
              <a:rPr lang="en-US" smtClean="0"/>
              <a:t>8/25/2020</a:t>
            </a:fld>
            <a:endParaRPr lang="en-US"/>
          </a:p>
        </p:txBody>
      </p:sp>
      <p:sp>
        <p:nvSpPr>
          <p:cNvPr id="5" name="Footer Placeholder 4">
            <a:extLst>
              <a:ext uri="{FF2B5EF4-FFF2-40B4-BE49-F238E27FC236}">
                <a16:creationId xmlns:a16="http://schemas.microsoft.com/office/drawing/2014/main" id="{E0ADC396-6726-4E31-AE4C-A7BA79670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9AB80-272D-4B04-9DA0-4E77920A7A3C}"/>
              </a:ext>
            </a:extLst>
          </p:cNvPr>
          <p:cNvSpPr>
            <a:spLocks noGrp="1"/>
          </p:cNvSpPr>
          <p:nvPr>
            <p:ph type="sldNum" sz="quarter" idx="12"/>
          </p:nvPr>
        </p:nvSpPr>
        <p:spPr/>
        <p:txBody>
          <a:bodyPr/>
          <a:lstStyle/>
          <a:p>
            <a:fld id="{5C9C2BBE-AAAE-4129-B1E6-C2F3581A9B7C}" type="slidenum">
              <a:rPr lang="en-US" smtClean="0"/>
              <a:t>‹#›</a:t>
            </a:fld>
            <a:endParaRPr lang="en-US"/>
          </a:p>
        </p:txBody>
      </p:sp>
    </p:spTree>
    <p:extLst>
      <p:ext uri="{BB962C8B-B14F-4D97-AF65-F5344CB8AC3E}">
        <p14:creationId xmlns:p14="http://schemas.microsoft.com/office/powerpoint/2010/main" val="4096503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0791-8E6E-46F1-A6B1-26E8EF8E5F2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95F870-3B33-4333-A51F-C55EB2AE3F3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D9BD5E-E897-4A74-B123-11439EF8501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2A504A-2A3B-4689-A9E9-45F72FCD342A}"/>
              </a:ext>
            </a:extLst>
          </p:cNvPr>
          <p:cNvSpPr>
            <a:spLocks noGrp="1"/>
          </p:cNvSpPr>
          <p:nvPr>
            <p:ph type="dt" sz="half" idx="10"/>
          </p:nvPr>
        </p:nvSpPr>
        <p:spPr>
          <a:xfrm>
            <a:off x="838200" y="6356350"/>
            <a:ext cx="2743200" cy="365125"/>
          </a:xfrm>
          <a:prstGeom prst="rect">
            <a:avLst/>
          </a:prstGeom>
        </p:spPr>
        <p:txBody>
          <a:bodyPr/>
          <a:lstStyle/>
          <a:p>
            <a:fld id="{F4FC1206-179C-439E-BE5A-F85153C2D01F}" type="datetimeFigureOut">
              <a:rPr lang="en-US" smtClean="0"/>
              <a:t>8/25/2020</a:t>
            </a:fld>
            <a:endParaRPr lang="en-US"/>
          </a:p>
        </p:txBody>
      </p:sp>
      <p:sp>
        <p:nvSpPr>
          <p:cNvPr id="6" name="Footer Placeholder 5">
            <a:extLst>
              <a:ext uri="{FF2B5EF4-FFF2-40B4-BE49-F238E27FC236}">
                <a16:creationId xmlns:a16="http://schemas.microsoft.com/office/drawing/2014/main" id="{38640AA8-D6C2-4160-95B4-A6224B2F8A6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EA5F7ED-F043-400E-8774-24FEEE2F7F1B}"/>
              </a:ext>
            </a:extLst>
          </p:cNvPr>
          <p:cNvSpPr>
            <a:spLocks noGrp="1"/>
          </p:cNvSpPr>
          <p:nvPr>
            <p:ph type="sldNum" sz="quarter" idx="12"/>
          </p:nvPr>
        </p:nvSpPr>
        <p:spPr>
          <a:xfrm>
            <a:off x="8610600" y="6356350"/>
            <a:ext cx="2743200" cy="365125"/>
          </a:xfrm>
          <a:prstGeom prst="rect">
            <a:avLst/>
          </a:prstGeom>
        </p:spPr>
        <p:txBody>
          <a:bodyPr/>
          <a:lstStyle/>
          <a:p>
            <a:fld id="{0F122826-4191-4567-95B7-85653C96D31A}" type="slidenum">
              <a:rPr lang="en-US" smtClean="0"/>
              <a:t>‹#›</a:t>
            </a:fld>
            <a:endParaRPr lang="en-US"/>
          </a:p>
        </p:txBody>
      </p:sp>
    </p:spTree>
    <p:extLst>
      <p:ext uri="{BB962C8B-B14F-4D97-AF65-F5344CB8AC3E}">
        <p14:creationId xmlns:p14="http://schemas.microsoft.com/office/powerpoint/2010/main" val="16358443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29E9-48AB-4D81-84CA-908EC35EE24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D8127C-391E-4FF3-B182-4221656436E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6F8597-431E-438D-9FEE-30214099FFBF}"/>
              </a:ext>
            </a:extLst>
          </p:cNvPr>
          <p:cNvSpPr>
            <a:spLocks noGrp="1"/>
          </p:cNvSpPr>
          <p:nvPr>
            <p:ph type="dt" sz="half" idx="10"/>
          </p:nvPr>
        </p:nvSpPr>
        <p:spPr>
          <a:xfrm>
            <a:off x="838200" y="6356350"/>
            <a:ext cx="2743200" cy="365125"/>
          </a:xfrm>
          <a:prstGeom prst="rect">
            <a:avLst/>
          </a:prstGeom>
        </p:spPr>
        <p:txBody>
          <a:bodyPr/>
          <a:lstStyle/>
          <a:p>
            <a:fld id="{F4FC1206-179C-439E-BE5A-F85153C2D01F}" type="datetimeFigureOut">
              <a:rPr lang="en-US" smtClean="0"/>
              <a:t>8/25/2020</a:t>
            </a:fld>
            <a:endParaRPr lang="en-US"/>
          </a:p>
        </p:txBody>
      </p:sp>
      <p:sp>
        <p:nvSpPr>
          <p:cNvPr id="5" name="Footer Placeholder 4">
            <a:extLst>
              <a:ext uri="{FF2B5EF4-FFF2-40B4-BE49-F238E27FC236}">
                <a16:creationId xmlns:a16="http://schemas.microsoft.com/office/drawing/2014/main" id="{E499770B-6B83-4052-92CF-CFFE4054F9D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7A767C7-27BF-4234-8003-733428C8E755}"/>
              </a:ext>
            </a:extLst>
          </p:cNvPr>
          <p:cNvSpPr>
            <a:spLocks noGrp="1"/>
          </p:cNvSpPr>
          <p:nvPr>
            <p:ph type="sldNum" sz="quarter" idx="12"/>
          </p:nvPr>
        </p:nvSpPr>
        <p:spPr>
          <a:xfrm>
            <a:off x="8610600" y="6356350"/>
            <a:ext cx="2743200" cy="365125"/>
          </a:xfrm>
          <a:prstGeom prst="rect">
            <a:avLst/>
          </a:prstGeom>
        </p:spPr>
        <p:txBody>
          <a:bodyPr/>
          <a:lstStyle/>
          <a:p>
            <a:fld id="{0F122826-4191-4567-95B7-85653C96D31A}" type="slidenum">
              <a:rPr lang="en-US" smtClean="0"/>
              <a:t>‹#›</a:t>
            </a:fld>
            <a:endParaRPr lang="en-US"/>
          </a:p>
        </p:txBody>
      </p:sp>
    </p:spTree>
    <p:extLst>
      <p:ext uri="{BB962C8B-B14F-4D97-AF65-F5344CB8AC3E}">
        <p14:creationId xmlns:p14="http://schemas.microsoft.com/office/powerpoint/2010/main" val="19574586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EADEE3-B581-49E8-9FE7-243D929A0E1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82A6AA-2F74-4141-A979-647B8EC5D0B0}"/>
              </a:ext>
            </a:extLst>
          </p:cNvPr>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5D1DD-C8D4-4C32-8757-094BE3161C69}"/>
              </a:ext>
            </a:extLst>
          </p:cNvPr>
          <p:cNvSpPr>
            <a:spLocks noGrp="1"/>
          </p:cNvSpPr>
          <p:nvPr>
            <p:ph type="dt" sz="half" idx="10"/>
          </p:nvPr>
        </p:nvSpPr>
        <p:spPr>
          <a:xfrm>
            <a:off x="838200" y="6356350"/>
            <a:ext cx="2743200" cy="365125"/>
          </a:xfrm>
          <a:prstGeom prst="rect">
            <a:avLst/>
          </a:prstGeom>
        </p:spPr>
        <p:txBody>
          <a:bodyPr/>
          <a:lstStyle/>
          <a:p>
            <a:fld id="{F4FC1206-179C-439E-BE5A-F85153C2D01F}" type="datetimeFigureOut">
              <a:rPr lang="en-US" smtClean="0"/>
              <a:t>8/25/2020</a:t>
            </a:fld>
            <a:endParaRPr lang="en-US"/>
          </a:p>
        </p:txBody>
      </p:sp>
      <p:sp>
        <p:nvSpPr>
          <p:cNvPr id="5" name="Footer Placeholder 4">
            <a:extLst>
              <a:ext uri="{FF2B5EF4-FFF2-40B4-BE49-F238E27FC236}">
                <a16:creationId xmlns:a16="http://schemas.microsoft.com/office/drawing/2014/main" id="{51592041-82BE-4BF5-A03C-6B56A2B736A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50FFACF-E245-415D-AAB7-E86025212324}"/>
              </a:ext>
            </a:extLst>
          </p:cNvPr>
          <p:cNvSpPr>
            <a:spLocks noGrp="1"/>
          </p:cNvSpPr>
          <p:nvPr>
            <p:ph type="sldNum" sz="quarter" idx="12"/>
          </p:nvPr>
        </p:nvSpPr>
        <p:spPr>
          <a:xfrm>
            <a:off x="8610600" y="6356350"/>
            <a:ext cx="2743200" cy="365125"/>
          </a:xfrm>
          <a:prstGeom prst="rect">
            <a:avLst/>
          </a:prstGeom>
        </p:spPr>
        <p:txBody>
          <a:bodyPr/>
          <a:lstStyle/>
          <a:p>
            <a:fld id="{0F122826-4191-4567-95B7-85653C96D31A}" type="slidenum">
              <a:rPr lang="en-US" smtClean="0"/>
              <a:t>‹#›</a:t>
            </a:fld>
            <a:endParaRPr lang="en-US"/>
          </a:p>
        </p:txBody>
      </p:sp>
    </p:spTree>
    <p:extLst>
      <p:ext uri="{BB962C8B-B14F-4D97-AF65-F5344CB8AC3E}">
        <p14:creationId xmlns:p14="http://schemas.microsoft.com/office/powerpoint/2010/main" val="24977604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1805189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298407" y="1821656"/>
            <a:ext cx="5000625" cy="4420195"/>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892969" y="1821656"/>
            <a:ext cx="5000625" cy="4420195"/>
          </a:xfrm>
          <a:prstGeom prst="rect">
            <a:avLst/>
          </a:prstGeom>
        </p:spPr>
        <p:txBody>
          <a:bodyPr/>
          <a:lstStyle>
            <a:lvl1pPr marL="321473" indent="-321473">
              <a:spcBef>
                <a:spcPts val="3000"/>
              </a:spcBef>
              <a:defRPr sz="2625"/>
            </a:lvl1pPr>
            <a:lvl2pPr marL="642947" indent="-321473">
              <a:spcBef>
                <a:spcPts val="3000"/>
              </a:spcBef>
              <a:defRPr sz="2625"/>
            </a:lvl2pPr>
            <a:lvl3pPr marL="1154923" indent="-321473">
              <a:spcBef>
                <a:spcPts val="3000"/>
              </a:spcBef>
              <a:defRPr sz="2625"/>
            </a:lvl3pPr>
            <a:lvl4pPr marL="1571648" indent="-321473">
              <a:spcBef>
                <a:spcPts val="3000"/>
              </a:spcBef>
              <a:defRPr sz="2625"/>
            </a:lvl4pPr>
            <a:lvl5pPr marL="1988372" indent="-321473">
              <a:spcBef>
                <a:spcPts val="3000"/>
              </a:spcBef>
              <a:defRPr sz="2625"/>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86688600"/>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892969" y="892969"/>
            <a:ext cx="10406062"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8304376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310313" y="3491508"/>
            <a:ext cx="5000625" cy="2741414"/>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310313" y="446484"/>
            <a:ext cx="5000625" cy="2741414"/>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892969" y="446484"/>
            <a:ext cx="5000625" cy="578643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7346375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190625" y="4473774"/>
            <a:ext cx="9810750" cy="448841"/>
          </a:xfrm>
          <a:prstGeom prst="rect">
            <a:avLst/>
          </a:prstGeom>
        </p:spPr>
        <p:txBody>
          <a:bodyPr anchor="t">
            <a:spAutoFit/>
          </a:bodyPr>
          <a:lstStyle>
            <a:lvl1pPr marL="0" indent="0" algn="ctr">
              <a:spcBef>
                <a:spcPts val="0"/>
              </a:spcBef>
              <a:buSzTx/>
              <a:buNone/>
              <a:defRPr sz="2250" i="1"/>
            </a:lvl1pPr>
          </a:lstStyle>
          <a:p>
            <a:r>
              <a:t>–Johnny Appleseed</a:t>
            </a:r>
          </a:p>
        </p:txBody>
      </p:sp>
      <p:sp>
        <p:nvSpPr>
          <p:cNvPr id="94" name="Shape 94"/>
          <p:cNvSpPr>
            <a:spLocks noGrp="1"/>
          </p:cNvSpPr>
          <p:nvPr>
            <p:ph type="body" sz="quarter" idx="14"/>
          </p:nvPr>
        </p:nvSpPr>
        <p:spPr>
          <a:xfrm>
            <a:off x="1190625" y="2931274"/>
            <a:ext cx="9810750" cy="650884"/>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14070500"/>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2976" y="0"/>
            <a:ext cx="12192000" cy="6858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8200165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Bullets &amp; Photo">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lvl1pPr algn="l">
              <a:defRPr/>
            </a:lvl1pPr>
          </a:lstStyle>
          <a:p>
            <a:r>
              <a:t>Title Text</a:t>
            </a:r>
          </a:p>
        </p:txBody>
      </p:sp>
      <p:sp>
        <p:nvSpPr>
          <p:cNvPr id="67" name="Shape 67"/>
          <p:cNvSpPr>
            <a:spLocks noGrp="1"/>
          </p:cNvSpPr>
          <p:nvPr>
            <p:ph type="body" sz="half" idx="1"/>
          </p:nvPr>
        </p:nvSpPr>
        <p:spPr>
          <a:xfrm>
            <a:off x="892969" y="1821656"/>
            <a:ext cx="10406062" cy="4420195"/>
          </a:xfrm>
          <a:prstGeom prst="rect">
            <a:avLst/>
          </a:prstGeom>
        </p:spPr>
        <p:txBody>
          <a:bodyPr/>
          <a:lstStyle>
            <a:lvl1pPr marL="321473" indent="-321473">
              <a:spcBef>
                <a:spcPts val="3000"/>
              </a:spcBef>
              <a:defRPr sz="2625"/>
            </a:lvl1pPr>
            <a:lvl2pPr marL="642947" indent="-321473">
              <a:spcBef>
                <a:spcPts val="3000"/>
              </a:spcBef>
              <a:defRPr sz="2625"/>
            </a:lvl2pPr>
            <a:lvl3pPr marL="1154923" indent="-321473">
              <a:spcBef>
                <a:spcPts val="3000"/>
              </a:spcBef>
              <a:defRPr sz="2625"/>
            </a:lvl3pPr>
            <a:lvl4pPr marL="1571648" indent="-321473">
              <a:spcBef>
                <a:spcPts val="3000"/>
              </a:spcBef>
              <a:defRPr sz="2625"/>
            </a:lvl4pPr>
            <a:lvl5pPr marL="1988372" indent="-321473">
              <a:spcBef>
                <a:spcPts val="3000"/>
              </a:spcBef>
              <a:defRPr sz="2625"/>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5329667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5B044-DED2-49A5-8306-D42B08AFEE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A9985D-BFE7-4EDB-BE8F-C6B95FC63F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6196C7-BC88-4A45-AAA4-6E4D7528BC46}"/>
              </a:ext>
            </a:extLst>
          </p:cNvPr>
          <p:cNvSpPr>
            <a:spLocks noGrp="1"/>
          </p:cNvSpPr>
          <p:nvPr>
            <p:ph type="dt" sz="half" idx="10"/>
          </p:nvPr>
        </p:nvSpPr>
        <p:spPr/>
        <p:txBody>
          <a:bodyPr/>
          <a:lstStyle/>
          <a:p>
            <a:fld id="{7CC0DFD0-C140-403E-8FB3-F1CB99FF0021}" type="datetimeFigureOut">
              <a:rPr lang="en-US" smtClean="0"/>
              <a:t>8/25/2020</a:t>
            </a:fld>
            <a:endParaRPr lang="en-US"/>
          </a:p>
        </p:txBody>
      </p:sp>
      <p:sp>
        <p:nvSpPr>
          <p:cNvPr id="5" name="Footer Placeholder 4">
            <a:extLst>
              <a:ext uri="{FF2B5EF4-FFF2-40B4-BE49-F238E27FC236}">
                <a16:creationId xmlns:a16="http://schemas.microsoft.com/office/drawing/2014/main" id="{D81AEDD2-FEBA-4223-8275-9304F4339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15527-59B7-402D-B7DB-2B7B8819F827}"/>
              </a:ext>
            </a:extLst>
          </p:cNvPr>
          <p:cNvSpPr>
            <a:spLocks noGrp="1"/>
          </p:cNvSpPr>
          <p:nvPr>
            <p:ph type="sldNum" sz="quarter" idx="12"/>
          </p:nvPr>
        </p:nvSpPr>
        <p:spPr/>
        <p:txBody>
          <a:bodyPr/>
          <a:lstStyle/>
          <a:p>
            <a:fld id="{5C9C2BBE-AAAE-4129-B1E6-C2F3581A9B7C}" type="slidenum">
              <a:rPr lang="en-US" smtClean="0"/>
              <a:t>‹#›</a:t>
            </a:fld>
            <a:endParaRPr lang="en-US"/>
          </a:p>
        </p:txBody>
      </p:sp>
    </p:spTree>
    <p:extLst>
      <p:ext uri="{BB962C8B-B14F-4D97-AF65-F5344CB8AC3E}">
        <p14:creationId xmlns:p14="http://schemas.microsoft.com/office/powerpoint/2010/main" val="2683522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FACB99-334A-425E-959E-95D0D38CEE6B}" type="datetimeFigureOut">
              <a:rPr lang="en-US" smtClean="0"/>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5926621" y="6509743"/>
            <a:ext cx="373500" cy="362215"/>
          </a:xfrm>
        </p:spPr>
        <p:txBody>
          <a:bodyPr/>
          <a:lstStyle/>
          <a:p>
            <a:fld id="{78778E83-CE50-4BF9-BC18-CCB2A2D98853}" type="slidenum">
              <a:rPr lang="en-US" smtClean="0"/>
              <a:t>‹#›</a:t>
            </a:fld>
            <a:endParaRPr lang="en-US"/>
          </a:p>
        </p:txBody>
      </p:sp>
    </p:spTree>
    <p:extLst>
      <p:ext uri="{BB962C8B-B14F-4D97-AF65-F5344CB8AC3E}">
        <p14:creationId xmlns:p14="http://schemas.microsoft.com/office/powerpoint/2010/main" val="13783462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0284739"/>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8BD107-1C3B-441C-BAB4-EF94565A7F43}" type="datetimeFigureOut">
              <a:rPr lang="en-US" smtClean="0"/>
              <a:t>8/25/2020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5918168" y="6509743"/>
            <a:ext cx="373500" cy="362215"/>
          </a:xfrm>
        </p:spPr>
        <p:txBody>
          <a:bodyPr/>
          <a:lstStyle/>
          <a:p>
            <a:fld id="{1D16AA38-324D-4DA4-9F6B-84522553422E}" type="slidenum">
              <a:rPr lang="en-US" smtClean="0"/>
              <a:t>‹#›</a:t>
            </a:fld>
            <a:endParaRPr lang="en-US"/>
          </a:p>
        </p:txBody>
      </p:sp>
    </p:spTree>
    <p:extLst>
      <p:ext uri="{BB962C8B-B14F-4D97-AF65-F5344CB8AC3E}">
        <p14:creationId xmlns:p14="http://schemas.microsoft.com/office/powerpoint/2010/main" val="38766673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5B0D5-8556-496E-A68B-B70FD68E21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72D2DF-40C5-41D4-94B3-7595E11F8B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AB5E04-A78E-4320-8EAD-4C6AF7D4E733}"/>
              </a:ext>
            </a:extLst>
          </p:cNvPr>
          <p:cNvSpPr>
            <a:spLocks noGrp="1"/>
          </p:cNvSpPr>
          <p:nvPr>
            <p:ph type="dt" sz="half" idx="10"/>
          </p:nvPr>
        </p:nvSpPr>
        <p:spPr/>
        <p:txBody>
          <a:bodyPr/>
          <a:lstStyle/>
          <a:p>
            <a:fld id="{7CC0DFD0-C140-403E-8FB3-F1CB99FF0021}" type="datetimeFigureOut">
              <a:rPr lang="en-US" smtClean="0"/>
              <a:t>8/25/2020</a:t>
            </a:fld>
            <a:endParaRPr lang="en-US" dirty="0"/>
          </a:p>
        </p:txBody>
      </p:sp>
      <p:sp>
        <p:nvSpPr>
          <p:cNvPr id="5" name="Footer Placeholder 4">
            <a:extLst>
              <a:ext uri="{FF2B5EF4-FFF2-40B4-BE49-F238E27FC236}">
                <a16:creationId xmlns:a16="http://schemas.microsoft.com/office/drawing/2014/main" id="{3B6BFB5D-846C-4D95-834D-33ACAE21F0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F163EB-3E57-4645-B2CA-C7E94EDEBAC9}"/>
              </a:ext>
            </a:extLst>
          </p:cNvPr>
          <p:cNvSpPr>
            <a:spLocks noGrp="1"/>
          </p:cNvSpPr>
          <p:nvPr>
            <p:ph type="sldNum" sz="quarter" idx="12"/>
          </p:nvPr>
        </p:nvSpPr>
        <p:spPr/>
        <p:txBody>
          <a:bodyPr/>
          <a:lstStyle/>
          <a:p>
            <a:fld id="{5C9C2BBE-AAAE-4129-B1E6-C2F3581A9B7C}"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08BECA95-FB13-441F-9627-A389C78FEF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38343" y="6307547"/>
            <a:ext cx="1460499" cy="365125"/>
          </a:xfrm>
          <a:prstGeom prst="rect">
            <a:avLst/>
          </a:prstGeom>
        </p:spPr>
      </p:pic>
    </p:spTree>
    <p:extLst>
      <p:ext uri="{BB962C8B-B14F-4D97-AF65-F5344CB8AC3E}">
        <p14:creationId xmlns:p14="http://schemas.microsoft.com/office/powerpoint/2010/main" val="3364997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90224-0ED9-48B1-BDB7-A843D2D808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4BD17D-9573-4D9A-93A7-616DE54AB7C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C7B129-18DB-4E13-92E3-144379B97B3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A13F6E-9A13-4A49-B838-541E19B76E8C}"/>
              </a:ext>
            </a:extLst>
          </p:cNvPr>
          <p:cNvSpPr>
            <a:spLocks noGrp="1"/>
          </p:cNvSpPr>
          <p:nvPr>
            <p:ph type="dt" sz="half" idx="10"/>
          </p:nvPr>
        </p:nvSpPr>
        <p:spPr/>
        <p:txBody>
          <a:bodyPr/>
          <a:lstStyle/>
          <a:p>
            <a:fld id="{7CC0DFD0-C140-403E-8FB3-F1CB99FF0021}" type="datetimeFigureOut">
              <a:rPr lang="en-US" smtClean="0"/>
              <a:t>8/25/2020</a:t>
            </a:fld>
            <a:endParaRPr lang="en-US"/>
          </a:p>
        </p:txBody>
      </p:sp>
      <p:sp>
        <p:nvSpPr>
          <p:cNvPr id="6" name="Footer Placeholder 5">
            <a:extLst>
              <a:ext uri="{FF2B5EF4-FFF2-40B4-BE49-F238E27FC236}">
                <a16:creationId xmlns:a16="http://schemas.microsoft.com/office/drawing/2014/main" id="{DDCDD71F-C9DA-4E84-9922-C6BFC469D3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F0361F-3025-4189-AD8C-20F7DF259154}"/>
              </a:ext>
            </a:extLst>
          </p:cNvPr>
          <p:cNvSpPr>
            <a:spLocks noGrp="1"/>
          </p:cNvSpPr>
          <p:nvPr>
            <p:ph type="sldNum" sz="quarter" idx="12"/>
          </p:nvPr>
        </p:nvSpPr>
        <p:spPr/>
        <p:txBody>
          <a:bodyPr/>
          <a:lstStyle/>
          <a:p>
            <a:fld id="{5C9C2BBE-AAAE-4129-B1E6-C2F3581A9B7C}" type="slidenum">
              <a:rPr lang="en-US" smtClean="0"/>
              <a:t>‹#›</a:t>
            </a:fld>
            <a:endParaRPr lang="en-US"/>
          </a:p>
        </p:txBody>
      </p:sp>
    </p:spTree>
    <p:extLst>
      <p:ext uri="{BB962C8B-B14F-4D97-AF65-F5344CB8AC3E}">
        <p14:creationId xmlns:p14="http://schemas.microsoft.com/office/powerpoint/2010/main" val="54773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FE74D-3927-479F-B58F-1A77B2CD01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0518ED-41D2-4034-809E-27612CF8CE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1153DE0-3FD1-49DD-8064-A5B8205EDD3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8C67DD-3CD7-46AA-AE63-2FB55758E3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8ACF234-E5E2-40CD-8E39-81497B25ED1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39755B-3947-4B84-94CE-7E8E7C16FF60}"/>
              </a:ext>
            </a:extLst>
          </p:cNvPr>
          <p:cNvSpPr>
            <a:spLocks noGrp="1"/>
          </p:cNvSpPr>
          <p:nvPr>
            <p:ph type="dt" sz="half" idx="10"/>
          </p:nvPr>
        </p:nvSpPr>
        <p:spPr/>
        <p:txBody>
          <a:bodyPr/>
          <a:lstStyle/>
          <a:p>
            <a:fld id="{7CC0DFD0-C140-403E-8FB3-F1CB99FF0021}" type="datetimeFigureOut">
              <a:rPr lang="en-US" smtClean="0"/>
              <a:t>8/25/2020</a:t>
            </a:fld>
            <a:endParaRPr lang="en-US"/>
          </a:p>
        </p:txBody>
      </p:sp>
      <p:sp>
        <p:nvSpPr>
          <p:cNvPr id="8" name="Footer Placeholder 7">
            <a:extLst>
              <a:ext uri="{FF2B5EF4-FFF2-40B4-BE49-F238E27FC236}">
                <a16:creationId xmlns:a16="http://schemas.microsoft.com/office/drawing/2014/main" id="{C28DE80C-7136-404E-BCE8-B580E87E00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286643-491B-47A1-9577-6504086F0431}"/>
              </a:ext>
            </a:extLst>
          </p:cNvPr>
          <p:cNvSpPr>
            <a:spLocks noGrp="1"/>
          </p:cNvSpPr>
          <p:nvPr>
            <p:ph type="sldNum" sz="quarter" idx="12"/>
          </p:nvPr>
        </p:nvSpPr>
        <p:spPr/>
        <p:txBody>
          <a:bodyPr/>
          <a:lstStyle/>
          <a:p>
            <a:fld id="{5C9C2BBE-AAAE-4129-B1E6-C2F3581A9B7C}" type="slidenum">
              <a:rPr lang="en-US" smtClean="0"/>
              <a:t>‹#›</a:t>
            </a:fld>
            <a:endParaRPr lang="en-US"/>
          </a:p>
        </p:txBody>
      </p:sp>
    </p:spTree>
    <p:extLst>
      <p:ext uri="{BB962C8B-B14F-4D97-AF65-F5344CB8AC3E}">
        <p14:creationId xmlns:p14="http://schemas.microsoft.com/office/powerpoint/2010/main" val="167184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48BC5-255A-4F13-93F1-0D59529F0D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58E50A-FB24-41F1-887C-C9195C39048B}"/>
              </a:ext>
            </a:extLst>
          </p:cNvPr>
          <p:cNvSpPr>
            <a:spLocks noGrp="1"/>
          </p:cNvSpPr>
          <p:nvPr>
            <p:ph type="dt" sz="half" idx="10"/>
          </p:nvPr>
        </p:nvSpPr>
        <p:spPr/>
        <p:txBody>
          <a:bodyPr/>
          <a:lstStyle/>
          <a:p>
            <a:fld id="{7CC0DFD0-C140-403E-8FB3-F1CB99FF0021}" type="datetimeFigureOut">
              <a:rPr lang="en-US" smtClean="0"/>
              <a:t>8/25/2020</a:t>
            </a:fld>
            <a:endParaRPr lang="en-US"/>
          </a:p>
        </p:txBody>
      </p:sp>
      <p:sp>
        <p:nvSpPr>
          <p:cNvPr id="4" name="Footer Placeholder 3">
            <a:extLst>
              <a:ext uri="{FF2B5EF4-FFF2-40B4-BE49-F238E27FC236}">
                <a16:creationId xmlns:a16="http://schemas.microsoft.com/office/drawing/2014/main" id="{B529710D-8470-488A-B444-B3CCB0FE0F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645DE2-1BB8-46EB-A9B4-F0DF09922474}"/>
              </a:ext>
            </a:extLst>
          </p:cNvPr>
          <p:cNvSpPr>
            <a:spLocks noGrp="1"/>
          </p:cNvSpPr>
          <p:nvPr>
            <p:ph type="sldNum" sz="quarter" idx="12"/>
          </p:nvPr>
        </p:nvSpPr>
        <p:spPr/>
        <p:txBody>
          <a:bodyPr/>
          <a:lstStyle/>
          <a:p>
            <a:fld id="{5C9C2BBE-AAAE-4129-B1E6-C2F3581A9B7C}" type="slidenum">
              <a:rPr lang="en-US" smtClean="0"/>
              <a:t>‹#›</a:t>
            </a:fld>
            <a:endParaRPr lang="en-US"/>
          </a:p>
        </p:txBody>
      </p:sp>
    </p:spTree>
    <p:extLst>
      <p:ext uri="{BB962C8B-B14F-4D97-AF65-F5344CB8AC3E}">
        <p14:creationId xmlns:p14="http://schemas.microsoft.com/office/powerpoint/2010/main" val="4253022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BDAE70-B391-4544-8B79-C5C4A8E755C9}"/>
              </a:ext>
            </a:extLst>
          </p:cNvPr>
          <p:cNvSpPr>
            <a:spLocks noGrp="1"/>
          </p:cNvSpPr>
          <p:nvPr>
            <p:ph type="dt" sz="half" idx="10"/>
          </p:nvPr>
        </p:nvSpPr>
        <p:spPr/>
        <p:txBody>
          <a:bodyPr/>
          <a:lstStyle/>
          <a:p>
            <a:fld id="{7CC0DFD0-C140-403E-8FB3-F1CB99FF0021}" type="datetimeFigureOut">
              <a:rPr lang="en-US" smtClean="0"/>
              <a:t>8/25/2020</a:t>
            </a:fld>
            <a:endParaRPr lang="en-US"/>
          </a:p>
        </p:txBody>
      </p:sp>
      <p:sp>
        <p:nvSpPr>
          <p:cNvPr id="3" name="Footer Placeholder 2">
            <a:extLst>
              <a:ext uri="{FF2B5EF4-FFF2-40B4-BE49-F238E27FC236}">
                <a16:creationId xmlns:a16="http://schemas.microsoft.com/office/drawing/2014/main" id="{8A81E52E-C532-429F-BB38-124F86966B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C3E7F1-7E86-49BE-B7C7-139CD45AAE59}"/>
              </a:ext>
            </a:extLst>
          </p:cNvPr>
          <p:cNvSpPr>
            <a:spLocks noGrp="1"/>
          </p:cNvSpPr>
          <p:nvPr>
            <p:ph type="sldNum" sz="quarter" idx="12"/>
          </p:nvPr>
        </p:nvSpPr>
        <p:spPr/>
        <p:txBody>
          <a:bodyPr/>
          <a:lstStyle/>
          <a:p>
            <a:fld id="{5C9C2BBE-AAAE-4129-B1E6-C2F3581A9B7C}" type="slidenum">
              <a:rPr lang="en-US" smtClean="0"/>
              <a:t>‹#›</a:t>
            </a:fld>
            <a:endParaRPr lang="en-US"/>
          </a:p>
        </p:txBody>
      </p:sp>
    </p:spTree>
    <p:extLst>
      <p:ext uri="{BB962C8B-B14F-4D97-AF65-F5344CB8AC3E}">
        <p14:creationId xmlns:p14="http://schemas.microsoft.com/office/powerpoint/2010/main" val="3209902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7C371-2B02-488E-AB37-4C579EBEA3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CFA636-9EB2-4038-8D5F-FC9371875F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00BFCD-204F-49EC-88C4-F2C8B90012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BD38F4A-5A09-49D2-A440-C4FA841A0B36}"/>
              </a:ext>
            </a:extLst>
          </p:cNvPr>
          <p:cNvSpPr>
            <a:spLocks noGrp="1"/>
          </p:cNvSpPr>
          <p:nvPr>
            <p:ph type="dt" sz="half" idx="10"/>
          </p:nvPr>
        </p:nvSpPr>
        <p:spPr/>
        <p:txBody>
          <a:bodyPr/>
          <a:lstStyle/>
          <a:p>
            <a:fld id="{7CC0DFD0-C140-403E-8FB3-F1CB99FF0021}" type="datetimeFigureOut">
              <a:rPr lang="en-US" smtClean="0"/>
              <a:t>8/25/2020</a:t>
            </a:fld>
            <a:endParaRPr lang="en-US"/>
          </a:p>
        </p:txBody>
      </p:sp>
      <p:sp>
        <p:nvSpPr>
          <p:cNvPr id="6" name="Footer Placeholder 5">
            <a:extLst>
              <a:ext uri="{FF2B5EF4-FFF2-40B4-BE49-F238E27FC236}">
                <a16:creationId xmlns:a16="http://schemas.microsoft.com/office/drawing/2014/main" id="{25B70D03-D920-4826-956C-387D0A36F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D92971-02B7-4395-89BF-BE3DE9E313CB}"/>
              </a:ext>
            </a:extLst>
          </p:cNvPr>
          <p:cNvSpPr>
            <a:spLocks noGrp="1"/>
          </p:cNvSpPr>
          <p:nvPr>
            <p:ph type="sldNum" sz="quarter" idx="12"/>
          </p:nvPr>
        </p:nvSpPr>
        <p:spPr/>
        <p:txBody>
          <a:bodyPr/>
          <a:lstStyle/>
          <a:p>
            <a:fld id="{5C9C2BBE-AAAE-4129-B1E6-C2F3581A9B7C}" type="slidenum">
              <a:rPr lang="en-US" smtClean="0"/>
              <a:t>‹#›</a:t>
            </a:fld>
            <a:endParaRPr lang="en-US"/>
          </a:p>
        </p:txBody>
      </p:sp>
    </p:spTree>
    <p:extLst>
      <p:ext uri="{BB962C8B-B14F-4D97-AF65-F5344CB8AC3E}">
        <p14:creationId xmlns:p14="http://schemas.microsoft.com/office/powerpoint/2010/main" val="2387376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ED63-FA5A-447B-905E-49AAEE3F32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212D66-879E-492D-963A-50F822A1F7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785E99-C80D-492A-A6B2-631A6C423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FCC376-A092-4885-850A-5EC15F921F71}"/>
              </a:ext>
            </a:extLst>
          </p:cNvPr>
          <p:cNvSpPr>
            <a:spLocks noGrp="1"/>
          </p:cNvSpPr>
          <p:nvPr>
            <p:ph type="dt" sz="half" idx="10"/>
          </p:nvPr>
        </p:nvSpPr>
        <p:spPr/>
        <p:txBody>
          <a:bodyPr/>
          <a:lstStyle/>
          <a:p>
            <a:fld id="{7CC0DFD0-C140-403E-8FB3-F1CB99FF0021}" type="datetimeFigureOut">
              <a:rPr lang="en-US" smtClean="0"/>
              <a:t>8/25/2020</a:t>
            </a:fld>
            <a:endParaRPr lang="en-US"/>
          </a:p>
        </p:txBody>
      </p:sp>
      <p:sp>
        <p:nvSpPr>
          <p:cNvPr id="6" name="Footer Placeholder 5">
            <a:extLst>
              <a:ext uri="{FF2B5EF4-FFF2-40B4-BE49-F238E27FC236}">
                <a16:creationId xmlns:a16="http://schemas.microsoft.com/office/drawing/2014/main" id="{5204D3AC-65DF-4EA2-A572-F4170A0CF0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DC66D2-05EC-46B7-9971-D3B2ADE9210D}"/>
              </a:ext>
            </a:extLst>
          </p:cNvPr>
          <p:cNvSpPr>
            <a:spLocks noGrp="1"/>
          </p:cNvSpPr>
          <p:nvPr>
            <p:ph type="sldNum" sz="quarter" idx="12"/>
          </p:nvPr>
        </p:nvSpPr>
        <p:spPr/>
        <p:txBody>
          <a:bodyPr/>
          <a:lstStyle/>
          <a:p>
            <a:fld id="{5C9C2BBE-AAAE-4129-B1E6-C2F3581A9B7C}" type="slidenum">
              <a:rPr lang="en-US" smtClean="0"/>
              <a:t>‹#›</a:t>
            </a:fld>
            <a:endParaRPr lang="en-US"/>
          </a:p>
        </p:txBody>
      </p:sp>
    </p:spTree>
    <p:extLst>
      <p:ext uri="{BB962C8B-B14F-4D97-AF65-F5344CB8AC3E}">
        <p14:creationId xmlns:p14="http://schemas.microsoft.com/office/powerpoint/2010/main" val="808050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hyperlink" Target="http://agf81.deviantart.com/art/brick-texture-39-276467905"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7552DA-52DE-455A-85F7-19AF1EAFFF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E833FB-692B-4420-82E3-17AD33B089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46420D-A623-4453-BE0E-B7E17C85C7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C0DFD0-C140-403E-8FB3-F1CB99FF0021}" type="datetimeFigureOut">
              <a:rPr lang="en-US" smtClean="0"/>
              <a:t>8/25/2020</a:t>
            </a:fld>
            <a:endParaRPr lang="en-US"/>
          </a:p>
        </p:txBody>
      </p:sp>
      <p:sp>
        <p:nvSpPr>
          <p:cNvPr id="5" name="Footer Placeholder 4">
            <a:extLst>
              <a:ext uri="{FF2B5EF4-FFF2-40B4-BE49-F238E27FC236}">
                <a16:creationId xmlns:a16="http://schemas.microsoft.com/office/drawing/2014/main" id="{F1C3B530-5407-44B2-970D-8E1DCCF4EF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400991-5B30-4467-A8C2-C2A77C14C3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9C2BBE-AAAE-4129-B1E6-C2F3581A9B7C}" type="slidenum">
              <a:rPr lang="en-US" smtClean="0"/>
              <a:t>‹#›</a:t>
            </a:fld>
            <a:endParaRPr lang="en-US"/>
          </a:p>
        </p:txBody>
      </p:sp>
    </p:spTree>
    <p:extLst>
      <p:ext uri="{BB962C8B-B14F-4D97-AF65-F5344CB8AC3E}">
        <p14:creationId xmlns:p14="http://schemas.microsoft.com/office/powerpoint/2010/main" val="1669852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E73A24-D686-4EE2-9840-23C9C48BB54B}"/>
              </a:ext>
            </a:extLst>
          </p:cNvPr>
          <p:cNvPicPr>
            <a:picLocks noChangeAspect="1"/>
          </p:cNvPicPr>
          <p:nvPr userDrawn="1"/>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14210" b="1520"/>
          <a:stretch/>
        </p:blipFill>
        <p:spPr>
          <a:xfrm>
            <a:off x="-8161" y="10"/>
            <a:ext cx="12191980" cy="6857990"/>
          </a:xfrm>
          <a:prstGeom prst="rect">
            <a:avLst/>
          </a:prstGeom>
        </p:spPr>
      </p:pic>
    </p:spTree>
    <p:extLst>
      <p:ext uri="{BB962C8B-B14F-4D97-AF65-F5344CB8AC3E}">
        <p14:creationId xmlns:p14="http://schemas.microsoft.com/office/powerpoint/2010/main" val="7713140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53605" y="178594"/>
            <a:ext cx="11460010" cy="151804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Title Text</a:t>
            </a:r>
          </a:p>
        </p:txBody>
      </p:sp>
      <p:sp>
        <p:nvSpPr>
          <p:cNvPr id="3" name="Shape 3"/>
          <p:cNvSpPr>
            <a:spLocks noGrp="1"/>
          </p:cNvSpPr>
          <p:nvPr>
            <p:ph type="body" idx="1"/>
          </p:nvPr>
        </p:nvSpPr>
        <p:spPr>
          <a:xfrm>
            <a:off x="353605" y="1821656"/>
            <a:ext cx="11460010" cy="44201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5909151" y="6509743"/>
            <a:ext cx="373500" cy="362215"/>
          </a:xfrm>
          <a:prstGeom prst="rect">
            <a:avLst/>
          </a:prstGeom>
          <a:ln w="12700">
            <a:miter lim="400000"/>
          </a:ln>
        </p:spPr>
        <p:txBody>
          <a:bodyPr wrap="none" lIns="50800" tIns="50800" rIns="50800" bIns="50800">
            <a:spAutoFit/>
          </a:bodyPr>
          <a:lstStyle>
            <a:lvl1pPr>
              <a:defRPr sz="1687"/>
            </a:lvl1pPr>
          </a:lstStyle>
          <a:p>
            <a:fld id="{86CB4B4D-7CA3-9044-876B-883B54F8677D}" type="slidenum">
              <a:t>‹#›</a:t>
            </a:fld>
            <a:endParaRPr/>
          </a:p>
        </p:txBody>
      </p:sp>
    </p:spTree>
    <p:extLst>
      <p:ext uri="{BB962C8B-B14F-4D97-AF65-F5344CB8AC3E}">
        <p14:creationId xmlns:p14="http://schemas.microsoft.com/office/powerpoint/2010/main" val="1824930275"/>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5" r:id="rId7"/>
    <p:sldLayoutId id="2147483686" r:id="rId8"/>
    <p:sldLayoutId id="2147483687" r:id="rId9"/>
    <p:sldLayoutId id="2147483688" r:id="rId10"/>
    <p:sldLayoutId id="2147483689" r:id="rId11"/>
  </p:sldLayoutIdLst>
  <p:transition spd="med"/>
  <p:txStyles>
    <p:titleStyle>
      <a:lvl1pPr marL="0" marR="0" indent="0" algn="l" defTabSz="547695" rtl="0" latinLnBrk="0">
        <a:lnSpc>
          <a:spcPct val="100000"/>
        </a:lnSpc>
        <a:spcBef>
          <a:spcPts val="0"/>
        </a:spcBef>
        <a:spcAft>
          <a:spcPts val="0"/>
        </a:spcAft>
        <a:buClrTx/>
        <a:buSzTx/>
        <a:buFontTx/>
        <a:buNone/>
        <a:tabLst/>
        <a:defRPr sz="7500" b="1" i="0" u="none" strike="noStrike" cap="all" spc="149" baseline="0">
          <a:ln>
            <a:noFill/>
          </a:ln>
          <a:solidFill>
            <a:srgbClr val="FFFFFF"/>
          </a:solidFill>
          <a:uFillTx/>
          <a:latin typeface="Yantramanav" panose="02000000000000000000" pitchFamily="2" charset="0"/>
          <a:ea typeface="+mj-ea"/>
          <a:cs typeface="Yantramanav" panose="02000000000000000000" pitchFamily="2" charset="0"/>
          <a:sym typeface="Panton"/>
        </a:defRPr>
      </a:lvl1pPr>
      <a:lvl2pPr marL="0" marR="0" indent="214315" algn="ctr" defTabSz="547695" rtl="0" latinLnBrk="0">
        <a:lnSpc>
          <a:spcPct val="100000"/>
        </a:lnSpc>
        <a:spcBef>
          <a:spcPts val="0"/>
        </a:spcBef>
        <a:spcAft>
          <a:spcPts val="0"/>
        </a:spcAft>
        <a:buClrTx/>
        <a:buSzTx/>
        <a:buFontTx/>
        <a:buNone/>
        <a:tabLst/>
        <a:defRPr sz="7500" b="1" i="0" u="none" strike="noStrike" cap="all" spc="149" baseline="0">
          <a:ln>
            <a:noFill/>
          </a:ln>
          <a:solidFill>
            <a:srgbClr val="FFFFFF"/>
          </a:solidFill>
          <a:uFillTx/>
          <a:latin typeface="+mj-lt"/>
          <a:ea typeface="+mj-ea"/>
          <a:cs typeface="+mj-cs"/>
          <a:sym typeface="Panton"/>
        </a:defRPr>
      </a:lvl2pPr>
      <a:lvl3pPr marL="0" marR="0" indent="428631" algn="ctr" defTabSz="547695" rtl="0" latinLnBrk="0">
        <a:lnSpc>
          <a:spcPct val="100000"/>
        </a:lnSpc>
        <a:spcBef>
          <a:spcPts val="0"/>
        </a:spcBef>
        <a:spcAft>
          <a:spcPts val="0"/>
        </a:spcAft>
        <a:buClrTx/>
        <a:buSzTx/>
        <a:buFontTx/>
        <a:buNone/>
        <a:tabLst/>
        <a:defRPr sz="7500" b="1" i="0" u="none" strike="noStrike" cap="all" spc="149" baseline="0">
          <a:ln>
            <a:noFill/>
          </a:ln>
          <a:solidFill>
            <a:srgbClr val="FFFFFF"/>
          </a:solidFill>
          <a:uFillTx/>
          <a:latin typeface="+mj-lt"/>
          <a:ea typeface="+mj-ea"/>
          <a:cs typeface="+mj-cs"/>
          <a:sym typeface="Panton"/>
        </a:defRPr>
      </a:lvl3pPr>
      <a:lvl4pPr marL="0" marR="0" indent="642947" algn="ctr" defTabSz="547695" rtl="0" latinLnBrk="0">
        <a:lnSpc>
          <a:spcPct val="100000"/>
        </a:lnSpc>
        <a:spcBef>
          <a:spcPts val="0"/>
        </a:spcBef>
        <a:spcAft>
          <a:spcPts val="0"/>
        </a:spcAft>
        <a:buClrTx/>
        <a:buSzTx/>
        <a:buFontTx/>
        <a:buNone/>
        <a:tabLst/>
        <a:defRPr sz="7500" b="1" i="0" u="none" strike="noStrike" cap="all" spc="149" baseline="0">
          <a:ln>
            <a:noFill/>
          </a:ln>
          <a:solidFill>
            <a:srgbClr val="FFFFFF"/>
          </a:solidFill>
          <a:uFillTx/>
          <a:latin typeface="+mj-lt"/>
          <a:ea typeface="+mj-ea"/>
          <a:cs typeface="+mj-cs"/>
          <a:sym typeface="Panton"/>
        </a:defRPr>
      </a:lvl4pPr>
      <a:lvl5pPr marL="0" marR="0" indent="857262" algn="ctr" defTabSz="547695" rtl="0" latinLnBrk="0">
        <a:lnSpc>
          <a:spcPct val="100000"/>
        </a:lnSpc>
        <a:spcBef>
          <a:spcPts val="0"/>
        </a:spcBef>
        <a:spcAft>
          <a:spcPts val="0"/>
        </a:spcAft>
        <a:buClrTx/>
        <a:buSzTx/>
        <a:buFontTx/>
        <a:buNone/>
        <a:tabLst/>
        <a:defRPr sz="7500" b="1" i="0" u="none" strike="noStrike" cap="all" spc="149" baseline="0">
          <a:ln>
            <a:noFill/>
          </a:ln>
          <a:solidFill>
            <a:srgbClr val="FFFFFF"/>
          </a:solidFill>
          <a:uFillTx/>
          <a:latin typeface="+mj-lt"/>
          <a:ea typeface="+mj-ea"/>
          <a:cs typeface="+mj-cs"/>
          <a:sym typeface="Panton"/>
        </a:defRPr>
      </a:lvl5pPr>
      <a:lvl6pPr marL="0" marR="0" indent="1071578" algn="ctr" defTabSz="547695" rtl="0" latinLnBrk="0">
        <a:lnSpc>
          <a:spcPct val="100000"/>
        </a:lnSpc>
        <a:spcBef>
          <a:spcPts val="0"/>
        </a:spcBef>
        <a:spcAft>
          <a:spcPts val="0"/>
        </a:spcAft>
        <a:buClrTx/>
        <a:buSzTx/>
        <a:buFontTx/>
        <a:buNone/>
        <a:tabLst/>
        <a:defRPr sz="7500" b="1" i="0" u="none" strike="noStrike" cap="all" spc="149" baseline="0">
          <a:ln>
            <a:noFill/>
          </a:ln>
          <a:solidFill>
            <a:srgbClr val="FFFFFF"/>
          </a:solidFill>
          <a:uFillTx/>
          <a:latin typeface="+mj-lt"/>
          <a:ea typeface="+mj-ea"/>
          <a:cs typeface="+mj-cs"/>
          <a:sym typeface="Panton"/>
        </a:defRPr>
      </a:lvl6pPr>
      <a:lvl7pPr marL="0" marR="0" indent="1285893" algn="ctr" defTabSz="547695" rtl="0" latinLnBrk="0">
        <a:lnSpc>
          <a:spcPct val="100000"/>
        </a:lnSpc>
        <a:spcBef>
          <a:spcPts val="0"/>
        </a:spcBef>
        <a:spcAft>
          <a:spcPts val="0"/>
        </a:spcAft>
        <a:buClrTx/>
        <a:buSzTx/>
        <a:buFontTx/>
        <a:buNone/>
        <a:tabLst/>
        <a:defRPr sz="7500" b="1" i="0" u="none" strike="noStrike" cap="all" spc="149" baseline="0">
          <a:ln>
            <a:noFill/>
          </a:ln>
          <a:solidFill>
            <a:srgbClr val="FFFFFF"/>
          </a:solidFill>
          <a:uFillTx/>
          <a:latin typeface="+mj-lt"/>
          <a:ea typeface="+mj-ea"/>
          <a:cs typeface="+mj-cs"/>
          <a:sym typeface="Panton"/>
        </a:defRPr>
      </a:lvl7pPr>
      <a:lvl8pPr marL="0" marR="0" indent="1500209" algn="ctr" defTabSz="547695" rtl="0" latinLnBrk="0">
        <a:lnSpc>
          <a:spcPct val="100000"/>
        </a:lnSpc>
        <a:spcBef>
          <a:spcPts val="0"/>
        </a:spcBef>
        <a:spcAft>
          <a:spcPts val="0"/>
        </a:spcAft>
        <a:buClrTx/>
        <a:buSzTx/>
        <a:buFontTx/>
        <a:buNone/>
        <a:tabLst/>
        <a:defRPr sz="7500" b="1" i="0" u="none" strike="noStrike" cap="all" spc="149" baseline="0">
          <a:ln>
            <a:noFill/>
          </a:ln>
          <a:solidFill>
            <a:srgbClr val="FFFFFF"/>
          </a:solidFill>
          <a:uFillTx/>
          <a:latin typeface="+mj-lt"/>
          <a:ea typeface="+mj-ea"/>
          <a:cs typeface="+mj-cs"/>
          <a:sym typeface="Panton"/>
        </a:defRPr>
      </a:lvl8pPr>
      <a:lvl9pPr marL="0" marR="0" indent="1714525" algn="ctr" defTabSz="547695" rtl="0" latinLnBrk="0">
        <a:lnSpc>
          <a:spcPct val="100000"/>
        </a:lnSpc>
        <a:spcBef>
          <a:spcPts val="0"/>
        </a:spcBef>
        <a:spcAft>
          <a:spcPts val="0"/>
        </a:spcAft>
        <a:buClrTx/>
        <a:buSzTx/>
        <a:buFontTx/>
        <a:buNone/>
        <a:tabLst/>
        <a:defRPr sz="7500" b="1" i="0" u="none" strike="noStrike" cap="all" spc="149" baseline="0">
          <a:ln>
            <a:noFill/>
          </a:ln>
          <a:solidFill>
            <a:srgbClr val="FFFFFF"/>
          </a:solidFill>
          <a:uFillTx/>
          <a:latin typeface="+mj-lt"/>
          <a:ea typeface="+mj-ea"/>
          <a:cs typeface="+mj-cs"/>
          <a:sym typeface="Panton"/>
        </a:defRPr>
      </a:lvl9pPr>
    </p:titleStyle>
    <p:bodyStyle>
      <a:lvl1pPr marL="416725" marR="0" indent="-416725" algn="l" defTabSz="547695" rtl="0" latinLnBrk="0">
        <a:lnSpc>
          <a:spcPct val="100000"/>
        </a:lnSpc>
        <a:spcBef>
          <a:spcPts val="3937"/>
        </a:spcBef>
        <a:spcAft>
          <a:spcPts val="0"/>
        </a:spcAft>
        <a:buClrTx/>
        <a:buSzPct val="75000"/>
        <a:buFontTx/>
        <a:buChar char="•"/>
        <a:tabLst/>
        <a:defRPr sz="3563" b="0" i="0" u="none" strike="noStrike" cap="none" spc="0" baseline="0">
          <a:ln>
            <a:noFill/>
          </a:ln>
          <a:solidFill>
            <a:srgbClr val="FFFFFF"/>
          </a:solidFill>
          <a:uFillTx/>
          <a:latin typeface="Yantramanav Light" panose="02000000000000000000" pitchFamily="2" charset="0"/>
          <a:ea typeface="+mn-ea"/>
          <a:cs typeface="Yantramanav Light" panose="02000000000000000000" pitchFamily="2" charset="0"/>
          <a:sym typeface="Helvetica Light"/>
        </a:defRPr>
      </a:lvl1pPr>
      <a:lvl2pPr marL="833450" marR="0" indent="-416725" algn="l" defTabSz="547695" rtl="0" latinLnBrk="0">
        <a:lnSpc>
          <a:spcPct val="100000"/>
        </a:lnSpc>
        <a:spcBef>
          <a:spcPts val="3937"/>
        </a:spcBef>
        <a:spcAft>
          <a:spcPts val="0"/>
        </a:spcAft>
        <a:buClrTx/>
        <a:buSzPct val="75000"/>
        <a:buFontTx/>
        <a:buChar char="•"/>
        <a:tabLst/>
        <a:defRPr sz="3563" b="0" i="0" u="none" strike="noStrike" cap="none" spc="0" baseline="0">
          <a:ln>
            <a:noFill/>
          </a:ln>
          <a:solidFill>
            <a:srgbClr val="FFFFFF"/>
          </a:solidFill>
          <a:uFillTx/>
          <a:latin typeface="Yantramanav Light" panose="02000000000000000000" pitchFamily="2" charset="0"/>
          <a:ea typeface="+mn-ea"/>
          <a:cs typeface="Yantramanav Light" panose="02000000000000000000" pitchFamily="2" charset="0"/>
          <a:sym typeface="Helvetica Light"/>
        </a:defRPr>
      </a:lvl2pPr>
      <a:lvl3pPr marL="1250174" marR="0" indent="-416725" algn="l" defTabSz="547695" rtl="0" latinLnBrk="0">
        <a:lnSpc>
          <a:spcPct val="100000"/>
        </a:lnSpc>
        <a:spcBef>
          <a:spcPts val="3937"/>
        </a:spcBef>
        <a:spcAft>
          <a:spcPts val="0"/>
        </a:spcAft>
        <a:buClrTx/>
        <a:buSzPct val="75000"/>
        <a:buFontTx/>
        <a:buChar char="•"/>
        <a:tabLst/>
        <a:defRPr sz="3563" b="0" i="0" u="none" strike="noStrike" cap="none" spc="0" baseline="0">
          <a:ln>
            <a:noFill/>
          </a:ln>
          <a:solidFill>
            <a:srgbClr val="FFFFFF"/>
          </a:solidFill>
          <a:uFillTx/>
          <a:latin typeface="Yantramanav Light" panose="02000000000000000000" pitchFamily="2" charset="0"/>
          <a:ea typeface="+mn-ea"/>
          <a:cs typeface="Yantramanav Light" panose="02000000000000000000" pitchFamily="2" charset="0"/>
          <a:sym typeface="Helvetica Light"/>
        </a:defRPr>
      </a:lvl3pPr>
      <a:lvl4pPr marL="1666899" marR="0" indent="-416725" algn="l" defTabSz="547695" rtl="0" latinLnBrk="0">
        <a:lnSpc>
          <a:spcPct val="100000"/>
        </a:lnSpc>
        <a:spcBef>
          <a:spcPts val="3937"/>
        </a:spcBef>
        <a:spcAft>
          <a:spcPts val="0"/>
        </a:spcAft>
        <a:buClrTx/>
        <a:buSzPct val="75000"/>
        <a:buFontTx/>
        <a:buChar char="•"/>
        <a:tabLst/>
        <a:defRPr sz="3563" b="0" i="0" u="none" strike="noStrike" cap="none" spc="0" baseline="0">
          <a:ln>
            <a:noFill/>
          </a:ln>
          <a:solidFill>
            <a:srgbClr val="FFFFFF"/>
          </a:solidFill>
          <a:uFillTx/>
          <a:latin typeface="Yantramanav Light" panose="02000000000000000000" pitchFamily="2" charset="0"/>
          <a:ea typeface="+mn-ea"/>
          <a:cs typeface="Yantramanav Light" panose="02000000000000000000" pitchFamily="2" charset="0"/>
          <a:sym typeface="Helvetica Light"/>
        </a:defRPr>
      </a:lvl4pPr>
      <a:lvl5pPr marL="2083624" marR="0" indent="-416725" algn="l" defTabSz="547695" rtl="0" latinLnBrk="0">
        <a:lnSpc>
          <a:spcPct val="100000"/>
        </a:lnSpc>
        <a:spcBef>
          <a:spcPts val="3937"/>
        </a:spcBef>
        <a:spcAft>
          <a:spcPts val="0"/>
        </a:spcAft>
        <a:buClrTx/>
        <a:buSzPct val="75000"/>
        <a:buFontTx/>
        <a:buChar char="•"/>
        <a:tabLst/>
        <a:defRPr sz="3563" b="0" i="0" u="none" strike="noStrike" cap="none" spc="0" baseline="0">
          <a:ln>
            <a:noFill/>
          </a:ln>
          <a:solidFill>
            <a:srgbClr val="FFFFFF"/>
          </a:solidFill>
          <a:uFillTx/>
          <a:latin typeface="Yantramanav Light" panose="02000000000000000000" pitchFamily="2" charset="0"/>
          <a:ea typeface="+mn-ea"/>
          <a:cs typeface="Yantramanav Light" panose="02000000000000000000" pitchFamily="2" charset="0"/>
          <a:sym typeface="Helvetica Light"/>
        </a:defRPr>
      </a:lvl5pPr>
      <a:lvl6pPr marL="2500349" marR="0" indent="-416725" algn="l" defTabSz="547695" rtl="0" latinLnBrk="0">
        <a:lnSpc>
          <a:spcPct val="100000"/>
        </a:lnSpc>
        <a:spcBef>
          <a:spcPts val="3937"/>
        </a:spcBef>
        <a:spcAft>
          <a:spcPts val="0"/>
        </a:spcAft>
        <a:buClrTx/>
        <a:buSzPct val="75000"/>
        <a:buFontTx/>
        <a:buChar char="•"/>
        <a:tabLst/>
        <a:defRPr sz="3563" b="0" i="0" u="none" strike="noStrike" cap="none" spc="0" baseline="0">
          <a:ln>
            <a:noFill/>
          </a:ln>
          <a:solidFill>
            <a:srgbClr val="FFFFFF"/>
          </a:solidFill>
          <a:uFillTx/>
          <a:latin typeface="+mn-lt"/>
          <a:ea typeface="+mn-ea"/>
          <a:cs typeface="+mn-cs"/>
          <a:sym typeface="Helvetica Light"/>
        </a:defRPr>
      </a:lvl6pPr>
      <a:lvl7pPr marL="2917073" marR="0" indent="-416725" algn="l" defTabSz="547695" rtl="0" latinLnBrk="0">
        <a:lnSpc>
          <a:spcPct val="100000"/>
        </a:lnSpc>
        <a:spcBef>
          <a:spcPts val="3937"/>
        </a:spcBef>
        <a:spcAft>
          <a:spcPts val="0"/>
        </a:spcAft>
        <a:buClrTx/>
        <a:buSzPct val="75000"/>
        <a:buFontTx/>
        <a:buChar char="•"/>
        <a:tabLst/>
        <a:defRPr sz="3563" b="0" i="0" u="none" strike="noStrike" cap="none" spc="0" baseline="0">
          <a:ln>
            <a:noFill/>
          </a:ln>
          <a:solidFill>
            <a:srgbClr val="FFFFFF"/>
          </a:solidFill>
          <a:uFillTx/>
          <a:latin typeface="+mn-lt"/>
          <a:ea typeface="+mn-ea"/>
          <a:cs typeface="+mn-cs"/>
          <a:sym typeface="Helvetica Light"/>
        </a:defRPr>
      </a:lvl7pPr>
      <a:lvl8pPr marL="3333798" marR="0" indent="-416725" algn="l" defTabSz="547695" rtl="0" latinLnBrk="0">
        <a:lnSpc>
          <a:spcPct val="100000"/>
        </a:lnSpc>
        <a:spcBef>
          <a:spcPts val="3937"/>
        </a:spcBef>
        <a:spcAft>
          <a:spcPts val="0"/>
        </a:spcAft>
        <a:buClrTx/>
        <a:buSzPct val="75000"/>
        <a:buFontTx/>
        <a:buChar char="•"/>
        <a:tabLst/>
        <a:defRPr sz="3563" b="0" i="0" u="none" strike="noStrike" cap="none" spc="0" baseline="0">
          <a:ln>
            <a:noFill/>
          </a:ln>
          <a:solidFill>
            <a:srgbClr val="FFFFFF"/>
          </a:solidFill>
          <a:uFillTx/>
          <a:latin typeface="+mn-lt"/>
          <a:ea typeface="+mn-ea"/>
          <a:cs typeface="+mn-cs"/>
          <a:sym typeface="Helvetica Light"/>
        </a:defRPr>
      </a:lvl8pPr>
      <a:lvl9pPr marL="3750523" marR="0" indent="-416725" algn="l" defTabSz="547695" rtl="0" latinLnBrk="0">
        <a:lnSpc>
          <a:spcPct val="100000"/>
        </a:lnSpc>
        <a:spcBef>
          <a:spcPts val="3937"/>
        </a:spcBef>
        <a:spcAft>
          <a:spcPts val="0"/>
        </a:spcAft>
        <a:buClrTx/>
        <a:buSzPct val="75000"/>
        <a:buFontTx/>
        <a:buChar char="•"/>
        <a:tabLst/>
        <a:defRPr sz="3563"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47695" rtl="0" latinLnBrk="0">
        <a:lnSpc>
          <a:spcPct val="10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Helvetica Light"/>
        </a:defRPr>
      </a:lvl1pPr>
      <a:lvl2pPr marL="0" marR="0" indent="214315" algn="ctr" defTabSz="547695" rtl="0" latinLnBrk="0">
        <a:lnSpc>
          <a:spcPct val="10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Helvetica Light"/>
        </a:defRPr>
      </a:lvl2pPr>
      <a:lvl3pPr marL="0" marR="0" indent="428631" algn="ctr" defTabSz="547695" rtl="0" latinLnBrk="0">
        <a:lnSpc>
          <a:spcPct val="10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Helvetica Light"/>
        </a:defRPr>
      </a:lvl3pPr>
      <a:lvl4pPr marL="0" marR="0" indent="642947" algn="ctr" defTabSz="547695" rtl="0" latinLnBrk="0">
        <a:lnSpc>
          <a:spcPct val="10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Helvetica Light"/>
        </a:defRPr>
      </a:lvl4pPr>
      <a:lvl5pPr marL="0" marR="0" indent="857262" algn="ctr" defTabSz="547695" rtl="0" latinLnBrk="0">
        <a:lnSpc>
          <a:spcPct val="10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Helvetica Light"/>
        </a:defRPr>
      </a:lvl5pPr>
      <a:lvl6pPr marL="0" marR="0" indent="1071578" algn="ctr" defTabSz="547695" rtl="0" latinLnBrk="0">
        <a:lnSpc>
          <a:spcPct val="10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Helvetica Light"/>
        </a:defRPr>
      </a:lvl6pPr>
      <a:lvl7pPr marL="0" marR="0" indent="1285893" algn="ctr" defTabSz="547695" rtl="0" latinLnBrk="0">
        <a:lnSpc>
          <a:spcPct val="10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Helvetica Light"/>
        </a:defRPr>
      </a:lvl7pPr>
      <a:lvl8pPr marL="0" marR="0" indent="1500209" algn="ctr" defTabSz="547695" rtl="0" latinLnBrk="0">
        <a:lnSpc>
          <a:spcPct val="10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Helvetica Light"/>
        </a:defRPr>
      </a:lvl8pPr>
      <a:lvl9pPr marL="0" marR="0" indent="1714525" algn="ctr" defTabSz="547695" rtl="0" latinLnBrk="0">
        <a:lnSpc>
          <a:spcPct val="100000"/>
        </a:lnSpc>
        <a:spcBef>
          <a:spcPts val="0"/>
        </a:spcBef>
        <a:spcAft>
          <a:spcPts val="0"/>
        </a:spcAft>
        <a:buClrTx/>
        <a:buSzTx/>
        <a:buFontTx/>
        <a:buNone/>
        <a:tabLst/>
        <a:defRPr sz="1687"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30.xml"/><Relationship Id="rId5" Type="http://schemas.openxmlformats.org/officeDocument/2006/relationships/image" Target="../media/image16.png"/><Relationship Id="rId4" Type="http://schemas.openxmlformats.org/officeDocument/2006/relationships/customXml" Target="../ink/ink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30.xml"/><Relationship Id="rId5" Type="http://schemas.openxmlformats.org/officeDocument/2006/relationships/image" Target="../media/image18.png"/><Relationship Id="rId4" Type="http://schemas.openxmlformats.org/officeDocument/2006/relationships/customXml" Target="../ink/ink3.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30.xml"/><Relationship Id="rId5" Type="http://schemas.openxmlformats.org/officeDocument/2006/relationships/image" Target="../media/image20.png"/><Relationship Id="rId4" Type="http://schemas.openxmlformats.org/officeDocument/2006/relationships/customXml" Target="../ink/ink4.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30.xml"/><Relationship Id="rId5" Type="http://schemas.openxmlformats.org/officeDocument/2006/relationships/image" Target="../media/image22.png"/><Relationship Id="rId4" Type="http://schemas.openxmlformats.org/officeDocument/2006/relationships/customXml" Target="../ink/ink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30.xml"/><Relationship Id="rId5" Type="http://schemas.openxmlformats.org/officeDocument/2006/relationships/image" Target="../media/image25.png"/><Relationship Id="rId4" Type="http://schemas.openxmlformats.org/officeDocument/2006/relationships/customXml" Target="../ink/ink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30.xml"/><Relationship Id="rId5" Type="http://schemas.openxmlformats.org/officeDocument/2006/relationships/image" Target="../media/image26.png"/><Relationship Id="rId4" Type="http://schemas.openxmlformats.org/officeDocument/2006/relationships/customXml" Target="../ink/ink7.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30.xml"/><Relationship Id="rId5" Type="http://schemas.openxmlformats.org/officeDocument/2006/relationships/image" Target="../media/image27.png"/><Relationship Id="rId4" Type="http://schemas.openxmlformats.org/officeDocument/2006/relationships/customXml" Target="../ink/ink8.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4.xml"/><Relationship Id="rId1" Type="http://schemas.openxmlformats.org/officeDocument/2006/relationships/slideLayout" Target="../slideLayouts/slideLayout30.xml"/><Relationship Id="rId5" Type="http://schemas.openxmlformats.org/officeDocument/2006/relationships/image" Target="../media/image28.png"/><Relationship Id="rId4" Type="http://schemas.openxmlformats.org/officeDocument/2006/relationships/customXml" Target="../ink/ink9.xml"/></Relationships>
</file>

<file path=ppt/slides/_rels/slide2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5.xml"/><Relationship Id="rId1" Type="http://schemas.openxmlformats.org/officeDocument/2006/relationships/slideLayout" Target="../slideLayouts/slideLayout30.xml"/><Relationship Id="rId5" Type="http://schemas.openxmlformats.org/officeDocument/2006/relationships/image" Target="../media/image29.png"/><Relationship Id="rId4" Type="http://schemas.openxmlformats.org/officeDocument/2006/relationships/customXml" Target="../ink/ink10.xml"/></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7.xml"/><Relationship Id="rId1" Type="http://schemas.openxmlformats.org/officeDocument/2006/relationships/slideLayout" Target="../slideLayouts/slideLayout30.xml"/><Relationship Id="rId5" Type="http://schemas.openxmlformats.org/officeDocument/2006/relationships/image" Target="../media/image30.png"/><Relationship Id="rId4" Type="http://schemas.openxmlformats.org/officeDocument/2006/relationships/customXml" Target="../ink/ink11.xml"/></Relationships>
</file>

<file path=ppt/slides/_rels/slide24.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20.xml"/><Relationship Id="rId1" Type="http://schemas.openxmlformats.org/officeDocument/2006/relationships/slideLayout" Target="../slideLayouts/slideLayout30.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21.xml"/><Relationship Id="rId1" Type="http://schemas.openxmlformats.org/officeDocument/2006/relationships/slideLayout" Target="../slideLayouts/slideLayout30.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2.xml"/><Relationship Id="rId1" Type="http://schemas.openxmlformats.org/officeDocument/2006/relationships/slideLayout" Target="../slideLayouts/slideLayout30.xml"/><Relationship Id="rId6" Type="http://schemas.openxmlformats.org/officeDocument/2006/relationships/image" Target="../media/image33.png"/><Relationship Id="rId5" Type="http://schemas.openxmlformats.org/officeDocument/2006/relationships/customXml" Target="../ink/ink14.xml"/><Relationship Id="rId4" Type="http://schemas.openxmlformats.org/officeDocument/2006/relationships/chart" Target="../charts/char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0.xml"/><Relationship Id="rId5" Type="http://schemas.openxmlformats.org/officeDocument/2006/relationships/image" Target="../media/image35.png"/><Relationship Id="rId4" Type="http://schemas.openxmlformats.org/officeDocument/2006/relationships/customXml" Target="../ink/ink15.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27.xml"/><Relationship Id="rId1" Type="http://schemas.openxmlformats.org/officeDocument/2006/relationships/slideLayout" Target="../slideLayouts/slideLayout30.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30.xml"/><Relationship Id="rId1" Type="http://schemas.openxmlformats.org/officeDocument/2006/relationships/slideLayout" Target="../slideLayouts/slideLayout30.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0.png"/><Relationship Id="rId7" Type="http://schemas.openxmlformats.org/officeDocument/2006/relationships/diagramColors" Target="../diagrams/colors2.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7.sv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9.sv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4.svg"/></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6.sv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8.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14.png"/><Relationship Id="rId5" Type="http://schemas.openxmlformats.org/officeDocument/2006/relationships/customXml" Target="../ink/ink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75DA00-CE98-4167-B2DA-7D19E9BE1838}"/>
              </a:ext>
            </a:extLst>
          </p:cNvPr>
          <p:cNvSpPr>
            <a:spLocks noGrp="1"/>
          </p:cNvSpPr>
          <p:nvPr>
            <p:ph type="ctrTitle"/>
          </p:nvPr>
        </p:nvSpPr>
        <p:spPr>
          <a:xfrm>
            <a:off x="838199" y="4525347"/>
            <a:ext cx="6801321" cy="1737360"/>
          </a:xfrm>
        </p:spPr>
        <p:txBody>
          <a:bodyPr anchor="ctr">
            <a:normAutofit/>
          </a:bodyPr>
          <a:lstStyle/>
          <a:p>
            <a:pPr algn="r"/>
            <a:r>
              <a:rPr lang="en-US" sz="5600" dirty="0">
                <a:latin typeface="Panton"/>
              </a:rPr>
              <a:t>Becoming a Data Head</a:t>
            </a:r>
            <a:br>
              <a:rPr lang="en-US" sz="5600" dirty="0">
                <a:latin typeface="Panton"/>
              </a:rPr>
            </a:br>
            <a:endParaRPr lang="en-US" sz="5600" dirty="0">
              <a:latin typeface="Panton"/>
            </a:endParaRPr>
          </a:p>
        </p:txBody>
      </p:sp>
      <p:sp>
        <p:nvSpPr>
          <p:cNvPr id="3" name="Subtitle 2">
            <a:extLst>
              <a:ext uri="{FF2B5EF4-FFF2-40B4-BE49-F238E27FC236}">
                <a16:creationId xmlns:a16="http://schemas.microsoft.com/office/drawing/2014/main" id="{864A19A7-923D-4609-AB50-AB8FFA7CECF3}"/>
              </a:ext>
            </a:extLst>
          </p:cNvPr>
          <p:cNvSpPr>
            <a:spLocks noGrp="1"/>
          </p:cNvSpPr>
          <p:nvPr>
            <p:ph type="subTitle" idx="1"/>
          </p:nvPr>
        </p:nvSpPr>
        <p:spPr>
          <a:xfrm>
            <a:off x="7961258" y="4525347"/>
            <a:ext cx="3258675" cy="1737360"/>
          </a:xfrm>
        </p:spPr>
        <p:txBody>
          <a:bodyPr anchor="ctr">
            <a:normAutofit fontScale="92500" lnSpcReduction="10000"/>
          </a:bodyPr>
          <a:lstStyle/>
          <a:p>
            <a:pPr algn="l"/>
            <a:r>
              <a:rPr lang="en-US" dirty="0">
                <a:latin typeface="Panton"/>
              </a:rPr>
              <a:t>Learn to visualize, challenge, and interpret data</a:t>
            </a:r>
          </a:p>
          <a:p>
            <a:pPr algn="l"/>
            <a:endParaRPr lang="en-US" dirty="0">
              <a:latin typeface="Panton"/>
            </a:endParaRPr>
          </a:p>
          <a:p>
            <a:pPr algn="l"/>
            <a:r>
              <a:rPr lang="en-US" dirty="0">
                <a:latin typeface="Panton"/>
              </a:rPr>
              <a:t>Jordan@excel.tv</a:t>
            </a:r>
          </a:p>
        </p:txBody>
      </p:sp>
      <p:sp>
        <p:nvSpPr>
          <p:cNvPr id="31" name="Oval 30">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automatically generated">
            <a:extLst>
              <a:ext uri="{FF2B5EF4-FFF2-40B4-BE49-F238E27FC236}">
                <a16:creationId xmlns:a16="http://schemas.microsoft.com/office/drawing/2014/main" id="{16ED9857-3640-40EC-BE2D-41CAFD28C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9149" y="6262707"/>
            <a:ext cx="1346967" cy="336742"/>
          </a:xfrm>
          <a:prstGeom prst="rect">
            <a:avLst/>
          </a:prstGeom>
        </p:spPr>
      </p:pic>
    </p:spTree>
    <p:extLst>
      <p:ext uri="{BB962C8B-B14F-4D97-AF65-F5344CB8AC3E}">
        <p14:creationId xmlns:p14="http://schemas.microsoft.com/office/powerpoint/2010/main" val="1370083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l"/>
            <a:r>
              <a:rPr lang="en-US" dirty="0">
                <a:effectLst>
                  <a:glow rad="228600">
                    <a:schemeClr val="accent5">
                      <a:satMod val="175000"/>
                      <a:alpha val="40000"/>
                    </a:schemeClr>
                  </a:glow>
                </a:effectLst>
              </a:rPr>
              <a:t>Similarity</a:t>
            </a:r>
          </a:p>
        </p:txBody>
      </p:sp>
      <p:sp>
        <p:nvSpPr>
          <p:cNvPr id="3" name="Content Placeholder 2"/>
          <p:cNvSpPr>
            <a:spLocks noGrp="1"/>
          </p:cNvSpPr>
          <p:nvPr>
            <p:ph idx="1"/>
          </p:nvPr>
        </p:nvSpPr>
        <p:spPr>
          <a:xfrm>
            <a:off x="378385" y="1430597"/>
            <a:ext cx="11460011" cy="4420060"/>
          </a:xfrm>
        </p:spPr>
        <p:txBody>
          <a:bodyPr>
            <a:normAutofit/>
          </a:bodyPr>
          <a:lstStyle/>
          <a:p>
            <a:pPr marL="0" indent="0">
              <a:buNone/>
            </a:pPr>
            <a:r>
              <a:rPr lang="en-US" sz="5062" dirty="0">
                <a:effectLst>
                  <a:glow rad="228600">
                    <a:schemeClr val="accent5">
                      <a:satMod val="175000"/>
                      <a:alpha val="40000"/>
                    </a:schemeClr>
                  </a:glow>
                </a:effectLst>
              </a:rPr>
              <a:t>Elements which share similar </a:t>
            </a:r>
            <a:r>
              <a:rPr lang="en-US" sz="5062" dirty="0">
                <a:effectLst>
                  <a:glow rad="228600">
                    <a:schemeClr val="accent5">
                      <a:satMod val="175000"/>
                      <a:alpha val="40000"/>
                    </a:schemeClr>
                  </a:glow>
                </a:effectLst>
                <a:latin typeface="Yantramanav Bold" panose="02000000000000000000" pitchFamily="2" charset="0"/>
                <a:cs typeface="Yantramanav Bold" panose="02000000000000000000" pitchFamily="2" charset="0"/>
              </a:rPr>
              <a:t>characteristics like shape, color, or size </a:t>
            </a:r>
            <a:r>
              <a:rPr lang="en-US" sz="5062" dirty="0">
                <a:effectLst>
                  <a:glow rad="228600">
                    <a:schemeClr val="accent5">
                      <a:satMod val="175000"/>
                      <a:alpha val="40000"/>
                    </a:schemeClr>
                  </a:glow>
                </a:effectLst>
              </a:rPr>
              <a:t>will perceived as being part of a group. </a:t>
            </a:r>
          </a:p>
          <a:p>
            <a:pPr marL="0" indent="0">
              <a:buNone/>
            </a:pPr>
            <a:endParaRPr lang="en-US" sz="5062" dirty="0">
              <a:effectLst>
                <a:glow rad="228600">
                  <a:schemeClr val="accent5">
                    <a:satMod val="175000"/>
                    <a:alpha val="40000"/>
                  </a:schemeClr>
                </a:glow>
              </a:effectLst>
            </a:endParaRPr>
          </a:p>
          <a:p>
            <a:pPr marL="0" indent="0">
              <a:buNone/>
            </a:pPr>
            <a:endParaRPr lang="en-US" sz="5062" dirty="0">
              <a:effectLst>
                <a:glow rad="228600">
                  <a:schemeClr val="accent5">
                    <a:satMod val="175000"/>
                    <a:alpha val="40000"/>
                  </a:schemeClr>
                </a:glow>
              </a:effectLst>
            </a:endParaRPr>
          </a:p>
          <a:p>
            <a:pPr marL="0" indent="0">
              <a:buNone/>
            </a:pPr>
            <a:endParaRPr lang="en-US" sz="5062" dirty="0">
              <a:effectLst>
                <a:glow rad="228600">
                  <a:schemeClr val="accent5">
                    <a:satMod val="175000"/>
                    <a:alpha val="40000"/>
                  </a:schemeClr>
                </a:glow>
              </a:effectLst>
            </a:endParaRP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7A5B7F7E-AB80-49B1-BC6E-56D9183149E7}"/>
                  </a:ext>
                </a:extLst>
              </p14:cNvPr>
              <p14:cNvContentPartPr/>
              <p14:nvPr/>
            </p14:nvContentPartPr>
            <p14:xfrm>
              <a:off x="1162080" y="1221480"/>
              <a:ext cx="5268600" cy="4191840"/>
            </p14:xfrm>
          </p:contentPart>
        </mc:Choice>
        <mc:Fallback>
          <p:pic>
            <p:nvPicPr>
              <p:cNvPr id="4" name="Ink 3">
                <a:extLst>
                  <a:ext uri="{FF2B5EF4-FFF2-40B4-BE49-F238E27FC236}">
                    <a16:creationId xmlns:a16="http://schemas.microsoft.com/office/drawing/2014/main" id="{7A5B7F7E-AB80-49B1-BC6E-56D9183149E7}"/>
                  </a:ext>
                </a:extLst>
              </p:cNvPr>
              <p:cNvPicPr/>
              <p:nvPr/>
            </p:nvPicPr>
            <p:blipFill>
              <a:blip r:embed="rId5"/>
              <a:stretch>
                <a:fillRect/>
              </a:stretch>
            </p:blipFill>
            <p:spPr>
              <a:xfrm>
                <a:off x="1152720" y="1212120"/>
                <a:ext cx="5287320" cy="4210560"/>
              </a:xfrm>
              <a:prstGeom prst="rect">
                <a:avLst/>
              </a:prstGeom>
            </p:spPr>
          </p:pic>
        </mc:Fallback>
      </mc:AlternateContent>
    </p:spTree>
    <p:extLst>
      <p:ext uri="{BB962C8B-B14F-4D97-AF65-F5344CB8AC3E}">
        <p14:creationId xmlns:p14="http://schemas.microsoft.com/office/powerpoint/2010/main" val="425509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effectLst>
                  <a:glow rad="228600">
                    <a:schemeClr val="accent5">
                      <a:satMod val="175000"/>
                      <a:alpha val="40000"/>
                    </a:schemeClr>
                  </a:glow>
                </a:effectLst>
              </a:rPr>
              <a:t>Closure</a:t>
            </a:r>
          </a:p>
        </p:txBody>
      </p:sp>
      <p:sp>
        <p:nvSpPr>
          <p:cNvPr id="3" name="Content Placeholder 2"/>
          <p:cNvSpPr>
            <a:spLocks noGrp="1"/>
          </p:cNvSpPr>
          <p:nvPr>
            <p:ph idx="1"/>
          </p:nvPr>
        </p:nvSpPr>
        <p:spPr/>
        <p:txBody>
          <a:bodyPr>
            <a:normAutofit/>
          </a:bodyPr>
          <a:lstStyle/>
          <a:p>
            <a:pPr marL="0" indent="0">
              <a:buNone/>
            </a:pPr>
            <a:r>
              <a:rPr lang="en-US" dirty="0">
                <a:effectLst>
                  <a:glow rad="228600">
                    <a:schemeClr val="accent5">
                      <a:satMod val="175000"/>
                      <a:alpha val="40000"/>
                    </a:schemeClr>
                  </a:glow>
                </a:effectLst>
              </a:rPr>
              <a:t>Closure allows us to perceive shapes, or objects, as complete forms </a:t>
            </a:r>
            <a:r>
              <a:rPr lang="en-US" dirty="0">
                <a:effectLst>
                  <a:glow rad="228600">
                    <a:schemeClr val="accent5">
                      <a:satMod val="175000"/>
                      <a:alpha val="40000"/>
                    </a:schemeClr>
                  </a:glow>
                </a:effectLst>
                <a:latin typeface="Yantramanav Bold" panose="02000000000000000000" pitchFamily="2" charset="0"/>
                <a:cs typeface="Yantramanav Bold" panose="02000000000000000000" pitchFamily="2" charset="0"/>
              </a:rPr>
              <a:t>when enough information about an object is already present.</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97BBB243-DEB1-4193-B8C6-A37B95BCA451}"/>
                  </a:ext>
                </a:extLst>
              </p14:cNvPr>
              <p14:cNvContentPartPr/>
              <p14:nvPr/>
            </p14:nvContentPartPr>
            <p14:xfrm>
              <a:off x="3501720" y="584640"/>
              <a:ext cx="5857200" cy="4822560"/>
            </p14:xfrm>
          </p:contentPart>
        </mc:Choice>
        <mc:Fallback>
          <p:pic>
            <p:nvPicPr>
              <p:cNvPr id="4" name="Ink 3">
                <a:extLst>
                  <a:ext uri="{FF2B5EF4-FFF2-40B4-BE49-F238E27FC236}">
                    <a16:creationId xmlns:a16="http://schemas.microsoft.com/office/drawing/2014/main" id="{97BBB243-DEB1-4193-B8C6-A37B95BCA451}"/>
                  </a:ext>
                </a:extLst>
              </p:cNvPr>
              <p:cNvPicPr/>
              <p:nvPr/>
            </p:nvPicPr>
            <p:blipFill>
              <a:blip r:embed="rId5"/>
              <a:stretch>
                <a:fillRect/>
              </a:stretch>
            </p:blipFill>
            <p:spPr>
              <a:xfrm>
                <a:off x="3492360" y="575280"/>
                <a:ext cx="5875920" cy="4841280"/>
              </a:xfrm>
              <a:prstGeom prst="rect">
                <a:avLst/>
              </a:prstGeom>
            </p:spPr>
          </p:pic>
        </mc:Fallback>
      </mc:AlternateContent>
    </p:spTree>
    <p:extLst>
      <p:ext uri="{BB962C8B-B14F-4D97-AF65-F5344CB8AC3E}">
        <p14:creationId xmlns:p14="http://schemas.microsoft.com/office/powerpoint/2010/main" val="1078396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effectLst>
                  <a:glow rad="228600">
                    <a:schemeClr val="accent5">
                      <a:satMod val="175000"/>
                      <a:alpha val="40000"/>
                    </a:schemeClr>
                  </a:glow>
                </a:effectLst>
              </a:rPr>
              <a:t>Common Grouping</a:t>
            </a:r>
          </a:p>
        </p:txBody>
      </p:sp>
      <p:sp>
        <p:nvSpPr>
          <p:cNvPr id="3" name="Content Placeholder 2"/>
          <p:cNvSpPr>
            <a:spLocks noGrp="1"/>
          </p:cNvSpPr>
          <p:nvPr>
            <p:ph idx="1"/>
          </p:nvPr>
        </p:nvSpPr>
        <p:spPr/>
        <p:txBody>
          <a:bodyPr>
            <a:normAutofit/>
          </a:bodyPr>
          <a:lstStyle/>
          <a:p>
            <a:pPr marL="0" indent="0">
              <a:buNone/>
            </a:pPr>
            <a:r>
              <a:rPr lang="en-US" dirty="0">
                <a:effectLst>
                  <a:glow rad="228600">
                    <a:schemeClr val="accent5">
                      <a:satMod val="175000"/>
                      <a:alpha val="40000"/>
                    </a:schemeClr>
                  </a:glow>
                </a:effectLst>
              </a:rPr>
              <a:t>Common grouping concerns the mind’s ability to </a:t>
            </a:r>
            <a:r>
              <a:rPr lang="en-US" b="1" dirty="0">
                <a:effectLst>
                  <a:glow rad="228600">
                    <a:schemeClr val="accent5">
                      <a:satMod val="175000"/>
                      <a:alpha val="40000"/>
                    </a:schemeClr>
                  </a:glow>
                </a:effectLst>
                <a:latin typeface="Yantramanav Bold" panose="02000000000000000000" pitchFamily="2" charset="0"/>
                <a:cs typeface="Yantramanav Bold" panose="02000000000000000000" pitchFamily="2" charset="0"/>
              </a:rPr>
              <a:t>perceive connected objects as single, uniform shapes.</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10C6D46A-51EE-4500-9A5F-DC0BD70C24AE}"/>
                  </a:ext>
                </a:extLst>
              </p14:cNvPr>
              <p14:cNvContentPartPr/>
              <p14:nvPr/>
            </p14:nvContentPartPr>
            <p14:xfrm>
              <a:off x="5062680" y="2498400"/>
              <a:ext cx="2937960" cy="3104640"/>
            </p14:xfrm>
          </p:contentPart>
        </mc:Choice>
        <mc:Fallback>
          <p:pic>
            <p:nvPicPr>
              <p:cNvPr id="4" name="Ink 3">
                <a:extLst>
                  <a:ext uri="{FF2B5EF4-FFF2-40B4-BE49-F238E27FC236}">
                    <a16:creationId xmlns:a16="http://schemas.microsoft.com/office/drawing/2014/main" id="{10C6D46A-51EE-4500-9A5F-DC0BD70C24AE}"/>
                  </a:ext>
                </a:extLst>
              </p:cNvPr>
              <p:cNvPicPr/>
              <p:nvPr/>
            </p:nvPicPr>
            <p:blipFill>
              <a:blip r:embed="rId5"/>
              <a:stretch>
                <a:fillRect/>
              </a:stretch>
            </p:blipFill>
            <p:spPr>
              <a:xfrm>
                <a:off x="5053320" y="2489040"/>
                <a:ext cx="2956680" cy="3123360"/>
              </a:xfrm>
              <a:prstGeom prst="rect">
                <a:avLst/>
              </a:prstGeom>
            </p:spPr>
          </p:pic>
        </mc:Fallback>
      </mc:AlternateContent>
    </p:spTree>
    <p:extLst>
      <p:ext uri="{BB962C8B-B14F-4D97-AF65-F5344CB8AC3E}">
        <p14:creationId xmlns:p14="http://schemas.microsoft.com/office/powerpoint/2010/main" val="715416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effectLst>
                  <a:glow rad="228600">
                    <a:schemeClr val="accent6">
                      <a:satMod val="175000"/>
                      <a:alpha val="40000"/>
                    </a:schemeClr>
                  </a:glow>
                </a:effectLst>
              </a:rPr>
              <a:t>Continuation</a:t>
            </a:r>
          </a:p>
        </p:txBody>
      </p:sp>
      <p:sp>
        <p:nvSpPr>
          <p:cNvPr id="3" name="Content Placeholder 2"/>
          <p:cNvSpPr>
            <a:spLocks noGrp="1"/>
          </p:cNvSpPr>
          <p:nvPr>
            <p:ph idx="1"/>
          </p:nvPr>
        </p:nvSpPr>
        <p:spPr>
          <a:xfrm>
            <a:off x="353605" y="1500247"/>
            <a:ext cx="11460011" cy="4741519"/>
          </a:xfrm>
        </p:spPr>
        <p:txBody>
          <a:bodyPr>
            <a:normAutofit/>
          </a:bodyPr>
          <a:lstStyle/>
          <a:p>
            <a:pPr marL="0" indent="0">
              <a:buNone/>
            </a:pPr>
            <a:r>
              <a:rPr lang="en-US" dirty="0">
                <a:effectLst>
                  <a:glow rad="228600">
                    <a:schemeClr val="accent6">
                      <a:satMod val="175000"/>
                      <a:alpha val="40000"/>
                    </a:schemeClr>
                  </a:glow>
                </a:effectLst>
              </a:rPr>
              <a:t>Continuation allows our minds to </a:t>
            </a:r>
            <a:r>
              <a:rPr lang="en-US" dirty="0">
                <a:effectLst>
                  <a:glow rad="228600">
                    <a:schemeClr val="accent6">
                      <a:satMod val="175000"/>
                      <a:alpha val="40000"/>
                    </a:schemeClr>
                  </a:glow>
                </a:effectLst>
                <a:latin typeface="Yantramanav Bold" panose="02000000000000000000" pitchFamily="2" charset="0"/>
                <a:cs typeface="Yantramanav Bold" panose="02000000000000000000" pitchFamily="2" charset="0"/>
              </a:rPr>
              <a:t>perceive continuation of overlapping shapes and forms as being uninterrupted</a:t>
            </a:r>
            <a:r>
              <a:rPr lang="en-US" dirty="0">
                <a:effectLst>
                  <a:glow rad="228600">
                    <a:schemeClr val="accent6">
                      <a:satMod val="175000"/>
                      <a:alpha val="40000"/>
                    </a:schemeClr>
                  </a:glow>
                </a:effectLst>
              </a:rPr>
              <a:t>. </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77EBFAEA-C471-4B54-A8F7-9999489B6A15}"/>
                  </a:ext>
                </a:extLst>
              </p14:cNvPr>
              <p14:cNvContentPartPr/>
              <p14:nvPr/>
            </p14:nvContentPartPr>
            <p14:xfrm>
              <a:off x="2953080" y="1420560"/>
              <a:ext cx="8908200" cy="5033520"/>
            </p14:xfrm>
          </p:contentPart>
        </mc:Choice>
        <mc:Fallback>
          <p:pic>
            <p:nvPicPr>
              <p:cNvPr id="4" name="Ink 3">
                <a:extLst>
                  <a:ext uri="{FF2B5EF4-FFF2-40B4-BE49-F238E27FC236}">
                    <a16:creationId xmlns:a16="http://schemas.microsoft.com/office/drawing/2014/main" id="{77EBFAEA-C471-4B54-A8F7-9999489B6A15}"/>
                  </a:ext>
                </a:extLst>
              </p:cNvPr>
              <p:cNvPicPr/>
              <p:nvPr/>
            </p:nvPicPr>
            <p:blipFill>
              <a:blip r:embed="rId5"/>
              <a:stretch>
                <a:fillRect/>
              </a:stretch>
            </p:blipFill>
            <p:spPr>
              <a:xfrm>
                <a:off x="2943720" y="1411200"/>
                <a:ext cx="8926920" cy="5052240"/>
              </a:xfrm>
              <a:prstGeom prst="rect">
                <a:avLst/>
              </a:prstGeom>
            </p:spPr>
          </p:pic>
        </mc:Fallback>
      </mc:AlternateContent>
    </p:spTree>
    <p:extLst>
      <p:ext uri="{BB962C8B-B14F-4D97-AF65-F5344CB8AC3E}">
        <p14:creationId xmlns:p14="http://schemas.microsoft.com/office/powerpoint/2010/main" val="3150565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err="1">
                <a:solidFill>
                  <a:schemeClr val="bg1"/>
                </a:solidFill>
                <a:effectLst>
                  <a:glow rad="228600">
                    <a:schemeClr val="accent3">
                      <a:satMod val="175000"/>
                      <a:alpha val="40000"/>
                    </a:schemeClr>
                  </a:glow>
                </a:effectLst>
              </a:rPr>
              <a:t>ColoR</a:t>
            </a:r>
            <a:r>
              <a:rPr lang="en-US" dirty="0">
                <a:solidFill>
                  <a:schemeClr val="bg1"/>
                </a:solidFill>
                <a:effectLst>
                  <a:glow rad="228600">
                    <a:schemeClr val="accent3">
                      <a:satMod val="175000"/>
                      <a:alpha val="40000"/>
                    </a:schemeClr>
                  </a:glow>
                </a:effectLst>
              </a:rPr>
              <a:t> variation</a:t>
            </a:r>
          </a:p>
        </p:txBody>
      </p:sp>
      <p:sp>
        <p:nvSpPr>
          <p:cNvPr id="6" name="Content Placeholder 2">
            <a:extLst>
              <a:ext uri="{FF2B5EF4-FFF2-40B4-BE49-F238E27FC236}">
                <a16:creationId xmlns:a16="http://schemas.microsoft.com/office/drawing/2014/main" id="{4AA9BC07-C0D5-4BBB-AA75-3D7FC3F16990}"/>
              </a:ext>
            </a:extLst>
          </p:cNvPr>
          <p:cNvSpPr>
            <a:spLocks noGrp="1"/>
          </p:cNvSpPr>
          <p:nvPr>
            <p:ph idx="1"/>
          </p:nvPr>
        </p:nvSpPr>
        <p:spPr>
          <a:xfrm>
            <a:off x="353605" y="1821706"/>
            <a:ext cx="11460011" cy="4420060"/>
          </a:xfrm>
        </p:spPr>
        <p:txBody>
          <a:bodyPr>
            <a:normAutofit/>
          </a:bodyPr>
          <a:lstStyle/>
          <a:p>
            <a:pPr marL="0" indent="0">
              <a:buNone/>
            </a:pPr>
            <a:r>
              <a:rPr lang="en-US" sz="3797" dirty="0">
                <a:solidFill>
                  <a:schemeClr val="bg1"/>
                </a:solidFill>
                <a:effectLst>
                  <a:glow rad="228600">
                    <a:schemeClr val="accent3">
                      <a:satMod val="175000"/>
                      <a:alpha val="40000"/>
                    </a:schemeClr>
                  </a:glow>
                </a:effectLst>
              </a:rPr>
              <a:t>Color variation (hue, intensity, </a:t>
            </a:r>
            <a:r>
              <a:rPr lang="en-US" sz="3797" dirty="0" err="1">
                <a:solidFill>
                  <a:schemeClr val="bg1"/>
                </a:solidFill>
                <a:effectLst>
                  <a:glow rad="228600">
                    <a:schemeClr val="accent3">
                      <a:satMod val="175000"/>
                      <a:alpha val="40000"/>
                    </a:schemeClr>
                  </a:glow>
                </a:effectLst>
              </a:rPr>
              <a:t>contrats</a:t>
            </a:r>
            <a:r>
              <a:rPr lang="en-US" sz="3797" dirty="0">
                <a:solidFill>
                  <a:schemeClr val="bg1"/>
                </a:solidFill>
                <a:effectLst>
                  <a:glow rad="228600">
                    <a:schemeClr val="accent3">
                      <a:satMod val="175000"/>
                      <a:alpha val="40000"/>
                    </a:schemeClr>
                  </a:glow>
                </a:effectLst>
              </a:rPr>
              <a:t>, etc.) allows us to encode relative variation in data.</a:t>
            </a:r>
            <a:endParaRPr lang="en-US" sz="3797" b="1" dirty="0">
              <a:solidFill>
                <a:schemeClr val="bg1"/>
              </a:solidFill>
              <a:effectLst>
                <a:glow rad="228600">
                  <a:schemeClr val="accent3">
                    <a:satMod val="175000"/>
                    <a:alpha val="40000"/>
                  </a:schemeClr>
                </a:glow>
              </a:effectLst>
              <a:latin typeface="Yantramanav Bold" panose="02000000000000000000" pitchFamily="2" charset="0"/>
              <a:cs typeface="Yantramanav Bold" panose="02000000000000000000" pitchFamily="2" charset="0"/>
            </a:endParaRPr>
          </a:p>
        </p:txBody>
      </p:sp>
    </p:spTree>
    <p:extLst>
      <p:ext uri="{BB962C8B-B14F-4D97-AF65-F5344CB8AC3E}">
        <p14:creationId xmlns:p14="http://schemas.microsoft.com/office/powerpoint/2010/main" val="3195147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a:bodyPr>
          <a:lstStyle/>
          <a:p>
            <a:pPr algn="l"/>
            <a:r>
              <a:rPr lang="en-US" dirty="0">
                <a:effectLst>
                  <a:glow rad="228600">
                    <a:schemeClr val="accent2">
                      <a:satMod val="175000"/>
                      <a:alpha val="40000"/>
                    </a:schemeClr>
                  </a:glow>
                </a:effectLst>
              </a:rPr>
              <a:t>Spatial Position</a:t>
            </a:r>
          </a:p>
        </p:txBody>
      </p:sp>
      <p:sp>
        <p:nvSpPr>
          <p:cNvPr id="7" name="Content Placeholder 2">
            <a:extLst>
              <a:ext uri="{FF2B5EF4-FFF2-40B4-BE49-F238E27FC236}">
                <a16:creationId xmlns:a16="http://schemas.microsoft.com/office/drawing/2014/main" id="{4686AD64-1CBB-4863-9F6B-A18F52CBF242}"/>
              </a:ext>
            </a:extLst>
          </p:cNvPr>
          <p:cNvSpPr>
            <a:spLocks noGrp="1"/>
          </p:cNvSpPr>
          <p:nvPr>
            <p:ph idx="1"/>
          </p:nvPr>
        </p:nvSpPr>
        <p:spPr>
          <a:xfrm>
            <a:off x="353605" y="1821706"/>
            <a:ext cx="11460011" cy="4420060"/>
          </a:xfrm>
        </p:spPr>
        <p:txBody>
          <a:bodyPr>
            <a:normAutofit/>
          </a:bodyPr>
          <a:lstStyle/>
          <a:p>
            <a:pPr marL="0" indent="0">
              <a:buNone/>
            </a:pPr>
            <a:r>
              <a:rPr lang="en-US" sz="3797" dirty="0">
                <a:effectLst>
                  <a:glow rad="228600">
                    <a:schemeClr val="accent2">
                      <a:satMod val="175000"/>
                      <a:alpha val="40000"/>
                    </a:schemeClr>
                  </a:glow>
                </a:effectLst>
              </a:rPr>
              <a:t>Values are judged to be greater when they are </a:t>
            </a:r>
            <a:r>
              <a:rPr lang="en-US" sz="3797" b="1" dirty="0">
                <a:effectLst>
                  <a:glow rad="228600">
                    <a:schemeClr val="accent2">
                      <a:satMod val="175000"/>
                      <a:alpha val="40000"/>
                    </a:schemeClr>
                  </a:glow>
                </a:effectLst>
                <a:latin typeface="Yantramanav Bold" panose="02000000000000000000" pitchFamily="2" charset="0"/>
                <a:cs typeface="Yantramanav Bold" panose="02000000000000000000" pitchFamily="2" charset="0"/>
              </a:rPr>
              <a:t>higher up</a:t>
            </a:r>
            <a:r>
              <a:rPr lang="en-US" sz="3797" dirty="0">
                <a:effectLst>
                  <a:glow rad="228600">
                    <a:schemeClr val="accent2">
                      <a:satMod val="175000"/>
                      <a:alpha val="40000"/>
                    </a:schemeClr>
                  </a:glow>
                </a:effectLst>
              </a:rPr>
              <a:t> or </a:t>
            </a:r>
            <a:r>
              <a:rPr lang="en-US" sz="3797" dirty="0">
                <a:effectLst>
                  <a:glow rad="228600">
                    <a:schemeClr val="accent2">
                      <a:satMod val="175000"/>
                      <a:alpha val="40000"/>
                    </a:schemeClr>
                  </a:glow>
                </a:effectLst>
                <a:latin typeface="Yantramanav Bold" panose="02000000000000000000" pitchFamily="2" charset="0"/>
                <a:cs typeface="Yantramanav Bold" panose="02000000000000000000" pitchFamily="2" charset="0"/>
              </a:rPr>
              <a:t>farther to the right</a:t>
            </a:r>
            <a:r>
              <a:rPr lang="en-US" sz="3797" dirty="0">
                <a:effectLst>
                  <a:glow rad="228600">
                    <a:schemeClr val="accent2">
                      <a:satMod val="175000"/>
                      <a:alpha val="40000"/>
                    </a:schemeClr>
                  </a:glow>
                </a:effectLst>
              </a:rPr>
              <a:t>.</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63FB83E-4DAB-46E0-8D95-65CBCB12E1DB}"/>
                  </a:ext>
                </a:extLst>
              </p14:cNvPr>
              <p14:cNvContentPartPr/>
              <p14:nvPr/>
            </p14:nvContentPartPr>
            <p14:xfrm>
              <a:off x="187200" y="2363400"/>
              <a:ext cx="8402040" cy="3362040"/>
            </p14:xfrm>
          </p:contentPart>
        </mc:Choice>
        <mc:Fallback>
          <p:pic>
            <p:nvPicPr>
              <p:cNvPr id="3" name="Ink 2">
                <a:extLst>
                  <a:ext uri="{FF2B5EF4-FFF2-40B4-BE49-F238E27FC236}">
                    <a16:creationId xmlns:a16="http://schemas.microsoft.com/office/drawing/2014/main" id="{A63FB83E-4DAB-46E0-8D95-65CBCB12E1DB}"/>
                  </a:ext>
                </a:extLst>
              </p:cNvPr>
              <p:cNvPicPr/>
              <p:nvPr/>
            </p:nvPicPr>
            <p:blipFill>
              <a:blip r:embed="rId5"/>
              <a:stretch>
                <a:fillRect/>
              </a:stretch>
            </p:blipFill>
            <p:spPr>
              <a:xfrm>
                <a:off x="177840" y="2354040"/>
                <a:ext cx="8420760" cy="3380760"/>
              </a:xfrm>
              <a:prstGeom prst="rect">
                <a:avLst/>
              </a:prstGeom>
            </p:spPr>
          </p:pic>
        </mc:Fallback>
      </mc:AlternateContent>
    </p:spTree>
    <p:extLst>
      <p:ext uri="{BB962C8B-B14F-4D97-AF65-F5344CB8AC3E}">
        <p14:creationId xmlns:p14="http://schemas.microsoft.com/office/powerpoint/2010/main" val="279225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47E04-F6A0-4198-91B2-AE734E3ACE4D}"/>
              </a:ext>
            </a:extLst>
          </p:cNvPr>
          <p:cNvSpPr>
            <a:spLocks noGrp="1"/>
          </p:cNvSpPr>
          <p:nvPr>
            <p:ph type="ctrTitle"/>
          </p:nvPr>
        </p:nvSpPr>
        <p:spPr>
          <a:xfrm>
            <a:off x="1158240" y="1122363"/>
            <a:ext cx="6339840" cy="2387600"/>
          </a:xfrm>
        </p:spPr>
        <p:txBody>
          <a:bodyPr>
            <a:normAutofit/>
          </a:bodyPr>
          <a:lstStyle/>
          <a:p>
            <a:pPr algn="l"/>
            <a:r>
              <a:rPr lang="en-US" sz="6600" dirty="0">
                <a:solidFill>
                  <a:schemeClr val="tx1">
                    <a:lumMod val="85000"/>
                    <a:lumOff val="15000"/>
                  </a:schemeClr>
                </a:solidFill>
                <a:latin typeface="Yantramanav" panose="02000000000000000000" pitchFamily="2" charset="0"/>
                <a:cs typeface="Yantramanav" panose="02000000000000000000" pitchFamily="2" charset="0"/>
              </a:rPr>
              <a:t>Let’s talk about pie charts…</a:t>
            </a:r>
          </a:p>
        </p:txBody>
      </p:sp>
    </p:spTree>
    <p:extLst>
      <p:ext uri="{BB962C8B-B14F-4D97-AF65-F5344CB8AC3E}">
        <p14:creationId xmlns:p14="http://schemas.microsoft.com/office/powerpoint/2010/main" val="3442189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Which Slice is Largest?</a:t>
            </a:r>
          </a:p>
        </p:txBody>
      </p:sp>
      <p:graphicFrame>
        <p:nvGraphicFramePr>
          <p:cNvPr id="4" name="Content Placeholder 3"/>
          <p:cNvGraphicFramePr>
            <a:graphicFrameLocks noGrp="1"/>
          </p:cNvGraphicFramePr>
          <p:nvPr>
            <p:ph idx="1"/>
          </p:nvPr>
        </p:nvGraphicFramePr>
        <p:xfrm>
          <a:off x="838361" y="1825674"/>
          <a:ext cx="10515279" cy="435120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ontent Placeholder 3"/>
          <p:cNvGraphicFramePr>
            <a:graphicFrameLocks/>
          </p:cNvGraphicFramePr>
          <p:nvPr/>
        </p:nvGraphicFramePr>
        <p:xfrm>
          <a:off x="7391361" y="1219267"/>
          <a:ext cx="3421172" cy="457186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F6AC9B97-4B4B-4967-8118-828D5E61B7EB}"/>
                  </a:ext>
                </a:extLst>
              </p14:cNvPr>
              <p14:cNvContentPartPr/>
              <p14:nvPr/>
            </p14:nvContentPartPr>
            <p14:xfrm>
              <a:off x="870840" y="1677600"/>
              <a:ext cx="9141480" cy="3741840"/>
            </p14:xfrm>
          </p:contentPart>
        </mc:Choice>
        <mc:Fallback>
          <p:pic>
            <p:nvPicPr>
              <p:cNvPr id="3" name="Ink 2">
                <a:extLst>
                  <a:ext uri="{FF2B5EF4-FFF2-40B4-BE49-F238E27FC236}">
                    <a16:creationId xmlns:a16="http://schemas.microsoft.com/office/drawing/2014/main" id="{F6AC9B97-4B4B-4967-8118-828D5E61B7EB}"/>
                  </a:ext>
                </a:extLst>
              </p:cNvPr>
              <p:cNvPicPr/>
              <p:nvPr/>
            </p:nvPicPr>
            <p:blipFill>
              <a:blip r:embed="rId5"/>
              <a:stretch>
                <a:fillRect/>
              </a:stretch>
            </p:blipFill>
            <p:spPr>
              <a:xfrm>
                <a:off x="861480" y="1668240"/>
                <a:ext cx="9160200" cy="3760560"/>
              </a:xfrm>
              <a:prstGeom prst="rect">
                <a:avLst/>
              </a:prstGeom>
            </p:spPr>
          </p:pic>
        </mc:Fallback>
      </mc:AlternateContent>
    </p:spTree>
    <p:extLst>
      <p:ext uri="{BB962C8B-B14F-4D97-AF65-F5344CB8AC3E}">
        <p14:creationId xmlns:p14="http://schemas.microsoft.com/office/powerpoint/2010/main" val="1648516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Which Slice is Largest?</a:t>
            </a:r>
          </a:p>
        </p:txBody>
      </p:sp>
      <p:graphicFrame>
        <p:nvGraphicFramePr>
          <p:cNvPr id="6" name="Content Placeholder 3"/>
          <p:cNvGraphicFramePr>
            <a:graphicFrameLocks/>
          </p:cNvGraphicFramePr>
          <p:nvPr/>
        </p:nvGraphicFramePr>
        <p:xfrm>
          <a:off x="7391361" y="1219267"/>
          <a:ext cx="3421172" cy="45718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ontent Placeholder 3">
            <a:extLst>
              <a:ext uri="{FF2B5EF4-FFF2-40B4-BE49-F238E27FC236}">
                <a16:creationId xmlns:a16="http://schemas.microsoft.com/office/drawing/2014/main" id="{8836EF81-766E-4C47-AC65-6A3F1E27182E}"/>
              </a:ext>
            </a:extLst>
          </p:cNvPr>
          <p:cNvGraphicFramePr>
            <a:graphicFrameLocks/>
          </p:cNvGraphicFramePr>
          <p:nvPr>
            <p:extLst>
              <p:ext uri="{D42A27DB-BD31-4B8C-83A1-F6EECF244321}">
                <p14:modId xmlns:p14="http://schemas.microsoft.com/office/powerpoint/2010/main" val="2985602045"/>
              </p:ext>
            </p:extLst>
          </p:nvPr>
        </p:nvGraphicFramePr>
        <p:xfrm>
          <a:off x="838361" y="1825674"/>
          <a:ext cx="10515279" cy="4351205"/>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71EBE97-8E42-4798-B916-024ED3391953}"/>
                  </a:ext>
                </a:extLst>
              </p14:cNvPr>
              <p14:cNvContentPartPr/>
              <p14:nvPr/>
            </p14:nvContentPartPr>
            <p14:xfrm>
              <a:off x="981360" y="1751400"/>
              <a:ext cx="9536760" cy="4623120"/>
            </p14:xfrm>
          </p:contentPart>
        </mc:Choice>
        <mc:Fallback>
          <p:pic>
            <p:nvPicPr>
              <p:cNvPr id="3" name="Ink 2">
                <a:extLst>
                  <a:ext uri="{FF2B5EF4-FFF2-40B4-BE49-F238E27FC236}">
                    <a16:creationId xmlns:a16="http://schemas.microsoft.com/office/drawing/2014/main" id="{D71EBE97-8E42-4798-B916-024ED3391953}"/>
                  </a:ext>
                </a:extLst>
              </p:cNvPr>
              <p:cNvPicPr/>
              <p:nvPr/>
            </p:nvPicPr>
            <p:blipFill>
              <a:blip r:embed="rId5"/>
              <a:stretch>
                <a:fillRect/>
              </a:stretch>
            </p:blipFill>
            <p:spPr>
              <a:xfrm>
                <a:off x="972000" y="1742040"/>
                <a:ext cx="9555480" cy="4641840"/>
              </a:xfrm>
              <a:prstGeom prst="rect">
                <a:avLst/>
              </a:prstGeom>
            </p:spPr>
          </p:pic>
        </mc:Fallback>
      </mc:AlternateContent>
    </p:spTree>
    <p:extLst>
      <p:ext uri="{BB962C8B-B14F-4D97-AF65-F5344CB8AC3E}">
        <p14:creationId xmlns:p14="http://schemas.microsoft.com/office/powerpoint/2010/main" val="3023285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Which Slice is Largest?</a:t>
            </a:r>
          </a:p>
        </p:txBody>
      </p:sp>
      <p:graphicFrame>
        <p:nvGraphicFramePr>
          <p:cNvPr id="4" name="Content Placeholder 3"/>
          <p:cNvGraphicFramePr>
            <a:graphicFrameLocks noGrp="1"/>
          </p:cNvGraphicFramePr>
          <p:nvPr>
            <p:ph idx="1"/>
          </p:nvPr>
        </p:nvGraphicFramePr>
        <p:xfrm>
          <a:off x="838361" y="1825674"/>
          <a:ext cx="8110680" cy="43512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86879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28DD99-3FD5-417A-8577-249BDB8E89E9}"/>
              </a:ext>
            </a:extLst>
          </p:cNvPr>
          <p:cNvSpPr>
            <a:spLocks noGrp="1"/>
          </p:cNvSpPr>
          <p:nvPr>
            <p:ph type="title"/>
          </p:nvPr>
        </p:nvSpPr>
        <p:spPr>
          <a:xfrm>
            <a:off x="863029" y="1012004"/>
            <a:ext cx="3416158" cy="4795408"/>
          </a:xfrm>
        </p:spPr>
        <p:txBody>
          <a:bodyPr>
            <a:normAutofit/>
          </a:bodyPr>
          <a:lstStyle/>
          <a:p>
            <a:r>
              <a:rPr lang="en-US" dirty="0" err="1">
                <a:solidFill>
                  <a:srgbClr val="FFFFFF"/>
                </a:solidFill>
                <a:latin typeface="Panton"/>
              </a:rPr>
              <a:t>Dataheads</a:t>
            </a:r>
            <a:r>
              <a:rPr lang="en-US" dirty="0">
                <a:solidFill>
                  <a:srgbClr val="FFFFFF"/>
                </a:solidFill>
                <a:latin typeface="Panton"/>
              </a:rPr>
              <a:t>…</a:t>
            </a:r>
          </a:p>
        </p:txBody>
      </p:sp>
      <p:graphicFrame>
        <p:nvGraphicFramePr>
          <p:cNvPr id="5" name="Content Placeholder 2">
            <a:extLst>
              <a:ext uri="{FF2B5EF4-FFF2-40B4-BE49-F238E27FC236}">
                <a16:creationId xmlns:a16="http://schemas.microsoft.com/office/drawing/2014/main" id="{C8B7DAB6-3E44-47C5-991B-623C450170C6}"/>
              </a:ext>
            </a:extLst>
          </p:cNvPr>
          <p:cNvGraphicFramePr>
            <a:graphicFrameLocks noGrp="1"/>
          </p:cNvGraphicFramePr>
          <p:nvPr>
            <p:ph idx="1"/>
            <p:extLst>
              <p:ext uri="{D42A27DB-BD31-4B8C-83A1-F6EECF244321}">
                <p14:modId xmlns:p14="http://schemas.microsoft.com/office/powerpoint/2010/main" val="359332912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2279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980810" y="237382"/>
            <a:ext cx="10536670" cy="609582"/>
          </a:xfrm>
        </p:spPr>
        <p:txBody>
          <a:bodyPr>
            <a:noAutofit/>
          </a:bodyPr>
          <a:lstStyle/>
          <a:p>
            <a:pPr marL="0" indent="0">
              <a:buNone/>
            </a:pPr>
            <a:r>
              <a:rPr lang="en-US" sz="4400" b="1" dirty="0">
                <a:latin typeface="+mj-lt"/>
              </a:rPr>
              <a:t>What is the percentage value of each slice?</a:t>
            </a:r>
          </a:p>
        </p:txBody>
      </p:sp>
      <p:graphicFrame>
        <p:nvGraphicFramePr>
          <p:cNvPr id="7" name="Chart 6">
            <a:extLst>
              <a:ext uri="{FF2B5EF4-FFF2-40B4-BE49-F238E27FC236}">
                <a16:creationId xmlns:a16="http://schemas.microsoft.com/office/drawing/2014/main" id="{68E0ABA9-9E57-4800-8AD8-51DE3B2DD3AD}"/>
              </a:ext>
            </a:extLst>
          </p:cNvPr>
          <p:cNvGraphicFramePr>
            <a:graphicFrameLocks/>
          </p:cNvGraphicFramePr>
          <p:nvPr>
            <p:extLst>
              <p:ext uri="{D42A27DB-BD31-4B8C-83A1-F6EECF244321}">
                <p14:modId xmlns:p14="http://schemas.microsoft.com/office/powerpoint/2010/main" val="1462725767"/>
              </p:ext>
            </p:extLst>
          </p:nvPr>
        </p:nvGraphicFramePr>
        <p:xfrm>
          <a:off x="240093" y="1149385"/>
          <a:ext cx="11325279" cy="5302499"/>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70B9AFA-7AD6-4E09-BB01-7C261C2EFCC8}"/>
                  </a:ext>
                </a:extLst>
              </p14:cNvPr>
              <p14:cNvContentPartPr/>
              <p14:nvPr/>
            </p14:nvContentPartPr>
            <p14:xfrm>
              <a:off x="1652760" y="1374840"/>
              <a:ext cx="4140000" cy="4555800"/>
            </p14:xfrm>
          </p:contentPart>
        </mc:Choice>
        <mc:Fallback>
          <p:pic>
            <p:nvPicPr>
              <p:cNvPr id="2" name="Ink 1">
                <a:extLst>
                  <a:ext uri="{FF2B5EF4-FFF2-40B4-BE49-F238E27FC236}">
                    <a16:creationId xmlns:a16="http://schemas.microsoft.com/office/drawing/2014/main" id="{D70B9AFA-7AD6-4E09-BB01-7C261C2EFCC8}"/>
                  </a:ext>
                </a:extLst>
              </p:cNvPr>
              <p:cNvPicPr/>
              <p:nvPr/>
            </p:nvPicPr>
            <p:blipFill>
              <a:blip r:embed="rId5"/>
              <a:stretch>
                <a:fillRect/>
              </a:stretch>
            </p:blipFill>
            <p:spPr>
              <a:xfrm>
                <a:off x="1643400" y="1365480"/>
                <a:ext cx="4158720" cy="4574520"/>
              </a:xfrm>
              <a:prstGeom prst="rect">
                <a:avLst/>
              </a:prstGeom>
            </p:spPr>
          </p:pic>
        </mc:Fallback>
      </mc:AlternateContent>
    </p:spTree>
    <p:extLst>
      <p:ext uri="{BB962C8B-B14F-4D97-AF65-F5344CB8AC3E}">
        <p14:creationId xmlns:p14="http://schemas.microsoft.com/office/powerpoint/2010/main" val="301502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68E0ABA9-9E57-4800-8AD8-51DE3B2DD3AD}"/>
              </a:ext>
            </a:extLst>
          </p:cNvPr>
          <p:cNvGraphicFramePr>
            <a:graphicFrameLocks/>
          </p:cNvGraphicFramePr>
          <p:nvPr>
            <p:extLst>
              <p:ext uri="{D42A27DB-BD31-4B8C-83A1-F6EECF244321}">
                <p14:modId xmlns:p14="http://schemas.microsoft.com/office/powerpoint/2010/main" val="3794150779"/>
              </p:ext>
            </p:extLst>
          </p:nvPr>
        </p:nvGraphicFramePr>
        <p:xfrm>
          <a:off x="240093" y="1149385"/>
          <a:ext cx="11325279" cy="5302499"/>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89CB16A-5B3E-4842-B99E-CFFA1B81FF63}"/>
                  </a:ext>
                </a:extLst>
              </p14:cNvPr>
              <p14:cNvContentPartPr/>
              <p14:nvPr/>
            </p14:nvContentPartPr>
            <p14:xfrm>
              <a:off x="5592960" y="1469520"/>
              <a:ext cx="1631880" cy="4302000"/>
            </p14:xfrm>
          </p:contentPart>
        </mc:Choice>
        <mc:Fallback>
          <p:pic>
            <p:nvPicPr>
              <p:cNvPr id="2" name="Ink 1">
                <a:extLst>
                  <a:ext uri="{FF2B5EF4-FFF2-40B4-BE49-F238E27FC236}">
                    <a16:creationId xmlns:a16="http://schemas.microsoft.com/office/drawing/2014/main" id="{289CB16A-5B3E-4842-B99E-CFFA1B81FF63}"/>
                  </a:ext>
                </a:extLst>
              </p:cNvPr>
              <p:cNvPicPr/>
              <p:nvPr/>
            </p:nvPicPr>
            <p:blipFill>
              <a:blip r:embed="rId5"/>
              <a:stretch>
                <a:fillRect/>
              </a:stretch>
            </p:blipFill>
            <p:spPr>
              <a:xfrm>
                <a:off x="5583600" y="1460160"/>
                <a:ext cx="1650600" cy="4320720"/>
              </a:xfrm>
              <a:prstGeom prst="rect">
                <a:avLst/>
              </a:prstGeom>
            </p:spPr>
          </p:pic>
        </mc:Fallback>
      </mc:AlternateContent>
    </p:spTree>
    <p:extLst>
      <p:ext uri="{BB962C8B-B14F-4D97-AF65-F5344CB8AC3E}">
        <p14:creationId xmlns:p14="http://schemas.microsoft.com/office/powerpoint/2010/main" val="3912760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68E0ABA9-9E57-4800-8AD8-51DE3B2DD3AD}"/>
              </a:ext>
            </a:extLst>
          </p:cNvPr>
          <p:cNvGraphicFramePr>
            <a:graphicFrameLocks/>
          </p:cNvGraphicFramePr>
          <p:nvPr>
            <p:extLst>
              <p:ext uri="{D42A27DB-BD31-4B8C-83A1-F6EECF244321}">
                <p14:modId xmlns:p14="http://schemas.microsoft.com/office/powerpoint/2010/main" val="3201736318"/>
              </p:ext>
            </p:extLst>
          </p:nvPr>
        </p:nvGraphicFramePr>
        <p:xfrm>
          <a:off x="240093" y="1149385"/>
          <a:ext cx="11325279" cy="53024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74363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CEEECA49-CFD6-490E-A103-F6329CF1B98A}"/>
              </a:ext>
            </a:extLst>
          </p:cNvPr>
          <p:cNvGraphicFramePr>
            <a:graphicFrameLocks/>
          </p:cNvGraphicFramePr>
          <p:nvPr>
            <p:extLst>
              <p:ext uri="{D42A27DB-BD31-4B8C-83A1-F6EECF244321}">
                <p14:modId xmlns:p14="http://schemas.microsoft.com/office/powerpoint/2010/main" val="2626354490"/>
              </p:ext>
            </p:extLst>
          </p:nvPr>
        </p:nvGraphicFramePr>
        <p:xfrm>
          <a:off x="301394" y="173686"/>
          <a:ext cx="11151594" cy="6375257"/>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C432582-57AA-4F7F-B247-7B35292259C7}"/>
                  </a:ext>
                </a:extLst>
              </p14:cNvPr>
              <p14:cNvContentPartPr/>
              <p14:nvPr/>
            </p14:nvContentPartPr>
            <p14:xfrm>
              <a:off x="52200" y="39960"/>
              <a:ext cx="11284560" cy="6521400"/>
            </p14:xfrm>
          </p:contentPart>
        </mc:Choice>
        <mc:Fallback>
          <p:pic>
            <p:nvPicPr>
              <p:cNvPr id="2" name="Ink 1">
                <a:extLst>
                  <a:ext uri="{FF2B5EF4-FFF2-40B4-BE49-F238E27FC236}">
                    <a16:creationId xmlns:a16="http://schemas.microsoft.com/office/drawing/2014/main" id="{0C432582-57AA-4F7F-B247-7B35292259C7}"/>
                  </a:ext>
                </a:extLst>
              </p:cNvPr>
              <p:cNvPicPr/>
              <p:nvPr/>
            </p:nvPicPr>
            <p:blipFill>
              <a:blip r:embed="rId5"/>
              <a:stretch>
                <a:fillRect/>
              </a:stretch>
            </p:blipFill>
            <p:spPr>
              <a:xfrm>
                <a:off x="42840" y="30600"/>
                <a:ext cx="11303280" cy="6540120"/>
              </a:xfrm>
              <a:prstGeom prst="rect">
                <a:avLst/>
              </a:prstGeom>
            </p:spPr>
          </p:pic>
        </mc:Fallback>
      </mc:AlternateContent>
    </p:spTree>
    <p:extLst>
      <p:ext uri="{BB962C8B-B14F-4D97-AF65-F5344CB8AC3E}">
        <p14:creationId xmlns:p14="http://schemas.microsoft.com/office/powerpoint/2010/main" val="1092487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2885841" y="1031379"/>
          <a:ext cx="13377458" cy="5220621"/>
        </p:xfrm>
        <a:graphic>
          <a:graphicData uri="http://schemas.openxmlformats.org/drawingml/2006/chart">
            <c:chart xmlns:c="http://schemas.openxmlformats.org/drawingml/2006/chart" xmlns:r="http://schemas.openxmlformats.org/officeDocument/2006/relationships" r:id="rId3"/>
          </a:graphicData>
        </a:graphic>
      </p:graphicFrame>
      <p:sp>
        <p:nvSpPr>
          <p:cNvPr id="8" name="Shape 121">
            <a:extLst>
              <a:ext uri="{FF2B5EF4-FFF2-40B4-BE49-F238E27FC236}">
                <a16:creationId xmlns:a16="http://schemas.microsoft.com/office/drawing/2014/main" id="{7097B7E4-313E-4CC5-9697-D46BE7A72875}"/>
              </a:ext>
            </a:extLst>
          </p:cNvPr>
          <p:cNvSpPr txBox="1">
            <a:spLocks/>
          </p:cNvSpPr>
          <p:nvPr/>
        </p:nvSpPr>
        <p:spPr>
          <a:xfrm>
            <a:off x="5242364" y="-574894"/>
            <a:ext cx="6726625" cy="3435983"/>
          </a:xfrm>
          <a:prstGeom prst="rect">
            <a:avLst/>
          </a:prstGeom>
          <a:ln w="12700">
            <a:miter lim="400000"/>
          </a:ln>
          <a:extLst>
            <a:ext uri="{C572A759-6A51-4108-AA02-DFA0A04FC94B}">
              <ma14:wrappingTextBoxFlag xmlns:ma14="http://schemas.microsoft.com/office/mac/drawingml/2011/main" xmlns="" val="1"/>
            </a:ext>
          </a:extLst>
        </p:spPr>
        <p:txBody>
          <a:bodyPr lIns="35718" tIns="35718" rIns="35718" bIns="35718" anchor="ctr">
            <a:normAutofit/>
          </a:bodyPr>
          <a:lstStyle>
            <a:lvl1pPr marL="0" marR="0" indent="0" algn="l" defTabSz="778972" rtl="0" latinLnBrk="0">
              <a:lnSpc>
                <a:spcPct val="100000"/>
              </a:lnSpc>
              <a:spcBef>
                <a:spcPts val="0"/>
              </a:spcBef>
              <a:spcAft>
                <a:spcPts val="0"/>
              </a:spcAft>
              <a:buClrTx/>
              <a:buSzTx/>
              <a:buFontTx/>
              <a:buNone/>
              <a:tabLst/>
              <a:defRPr sz="10667" b="1" i="0" u="none" strike="noStrike" cap="all" spc="212" baseline="0">
                <a:ln>
                  <a:noFill/>
                </a:ln>
                <a:solidFill>
                  <a:srgbClr val="FFFFFF"/>
                </a:solidFill>
                <a:uFillTx/>
                <a:latin typeface="Yantramanav" panose="02000000000000000000" pitchFamily="2" charset="0"/>
                <a:ea typeface="+mj-ea"/>
                <a:cs typeface="Yantramanav" panose="02000000000000000000" pitchFamily="2" charset="0"/>
                <a:sym typeface="Panton"/>
              </a:defRPr>
            </a:lvl1pPr>
            <a:lvl2pPr marL="0" marR="0" indent="304815" algn="ctr" defTabSz="778972" rtl="0" latinLnBrk="0">
              <a:lnSpc>
                <a:spcPct val="100000"/>
              </a:lnSpc>
              <a:spcBef>
                <a:spcPts val="0"/>
              </a:spcBef>
              <a:spcAft>
                <a:spcPts val="0"/>
              </a:spcAft>
              <a:buClrTx/>
              <a:buSzTx/>
              <a:buFontTx/>
              <a:buNone/>
              <a:tabLst/>
              <a:defRPr sz="10667" b="1" i="0" u="none" strike="noStrike" cap="all" spc="212" baseline="0">
                <a:ln>
                  <a:noFill/>
                </a:ln>
                <a:solidFill>
                  <a:srgbClr val="FFFFFF"/>
                </a:solidFill>
                <a:uFillTx/>
                <a:latin typeface="+mj-lt"/>
                <a:ea typeface="+mj-ea"/>
                <a:cs typeface="+mj-cs"/>
                <a:sym typeface="Panton"/>
              </a:defRPr>
            </a:lvl2pPr>
            <a:lvl3pPr marL="0" marR="0" indent="609630" algn="ctr" defTabSz="778972" rtl="0" latinLnBrk="0">
              <a:lnSpc>
                <a:spcPct val="100000"/>
              </a:lnSpc>
              <a:spcBef>
                <a:spcPts val="0"/>
              </a:spcBef>
              <a:spcAft>
                <a:spcPts val="0"/>
              </a:spcAft>
              <a:buClrTx/>
              <a:buSzTx/>
              <a:buFontTx/>
              <a:buNone/>
              <a:tabLst/>
              <a:defRPr sz="10667" b="1" i="0" u="none" strike="noStrike" cap="all" spc="212" baseline="0">
                <a:ln>
                  <a:noFill/>
                </a:ln>
                <a:solidFill>
                  <a:srgbClr val="FFFFFF"/>
                </a:solidFill>
                <a:uFillTx/>
                <a:latin typeface="+mj-lt"/>
                <a:ea typeface="+mj-ea"/>
                <a:cs typeface="+mj-cs"/>
                <a:sym typeface="Panton"/>
              </a:defRPr>
            </a:lvl3pPr>
            <a:lvl4pPr marL="0" marR="0" indent="914446" algn="ctr" defTabSz="778972" rtl="0" latinLnBrk="0">
              <a:lnSpc>
                <a:spcPct val="100000"/>
              </a:lnSpc>
              <a:spcBef>
                <a:spcPts val="0"/>
              </a:spcBef>
              <a:spcAft>
                <a:spcPts val="0"/>
              </a:spcAft>
              <a:buClrTx/>
              <a:buSzTx/>
              <a:buFontTx/>
              <a:buNone/>
              <a:tabLst/>
              <a:defRPr sz="10667" b="1" i="0" u="none" strike="noStrike" cap="all" spc="212" baseline="0">
                <a:ln>
                  <a:noFill/>
                </a:ln>
                <a:solidFill>
                  <a:srgbClr val="FFFFFF"/>
                </a:solidFill>
                <a:uFillTx/>
                <a:latin typeface="+mj-lt"/>
                <a:ea typeface="+mj-ea"/>
                <a:cs typeface="+mj-cs"/>
                <a:sym typeface="Panton"/>
              </a:defRPr>
            </a:lvl4pPr>
            <a:lvl5pPr marL="0" marR="0" indent="1219261" algn="ctr" defTabSz="778972" rtl="0" latinLnBrk="0">
              <a:lnSpc>
                <a:spcPct val="100000"/>
              </a:lnSpc>
              <a:spcBef>
                <a:spcPts val="0"/>
              </a:spcBef>
              <a:spcAft>
                <a:spcPts val="0"/>
              </a:spcAft>
              <a:buClrTx/>
              <a:buSzTx/>
              <a:buFontTx/>
              <a:buNone/>
              <a:tabLst/>
              <a:defRPr sz="10667" b="1" i="0" u="none" strike="noStrike" cap="all" spc="212" baseline="0">
                <a:ln>
                  <a:noFill/>
                </a:ln>
                <a:solidFill>
                  <a:srgbClr val="FFFFFF"/>
                </a:solidFill>
                <a:uFillTx/>
                <a:latin typeface="+mj-lt"/>
                <a:ea typeface="+mj-ea"/>
                <a:cs typeface="+mj-cs"/>
                <a:sym typeface="Panton"/>
              </a:defRPr>
            </a:lvl5pPr>
            <a:lvl6pPr marL="0" marR="0" indent="1524076" algn="ctr" defTabSz="778972" rtl="0" latinLnBrk="0">
              <a:lnSpc>
                <a:spcPct val="100000"/>
              </a:lnSpc>
              <a:spcBef>
                <a:spcPts val="0"/>
              </a:spcBef>
              <a:spcAft>
                <a:spcPts val="0"/>
              </a:spcAft>
              <a:buClrTx/>
              <a:buSzTx/>
              <a:buFontTx/>
              <a:buNone/>
              <a:tabLst/>
              <a:defRPr sz="10667" b="1" i="0" u="none" strike="noStrike" cap="all" spc="212" baseline="0">
                <a:ln>
                  <a:noFill/>
                </a:ln>
                <a:solidFill>
                  <a:srgbClr val="FFFFFF"/>
                </a:solidFill>
                <a:uFillTx/>
                <a:latin typeface="+mj-lt"/>
                <a:ea typeface="+mj-ea"/>
                <a:cs typeface="+mj-cs"/>
                <a:sym typeface="Panton"/>
              </a:defRPr>
            </a:lvl6pPr>
            <a:lvl7pPr marL="0" marR="0" indent="1828891" algn="ctr" defTabSz="778972" rtl="0" latinLnBrk="0">
              <a:lnSpc>
                <a:spcPct val="100000"/>
              </a:lnSpc>
              <a:spcBef>
                <a:spcPts val="0"/>
              </a:spcBef>
              <a:spcAft>
                <a:spcPts val="0"/>
              </a:spcAft>
              <a:buClrTx/>
              <a:buSzTx/>
              <a:buFontTx/>
              <a:buNone/>
              <a:tabLst/>
              <a:defRPr sz="10667" b="1" i="0" u="none" strike="noStrike" cap="all" spc="212" baseline="0">
                <a:ln>
                  <a:noFill/>
                </a:ln>
                <a:solidFill>
                  <a:srgbClr val="FFFFFF"/>
                </a:solidFill>
                <a:uFillTx/>
                <a:latin typeface="+mj-lt"/>
                <a:ea typeface="+mj-ea"/>
                <a:cs typeface="+mj-cs"/>
                <a:sym typeface="Panton"/>
              </a:defRPr>
            </a:lvl7pPr>
            <a:lvl8pPr marL="0" marR="0" indent="2133707" algn="ctr" defTabSz="778972" rtl="0" latinLnBrk="0">
              <a:lnSpc>
                <a:spcPct val="100000"/>
              </a:lnSpc>
              <a:spcBef>
                <a:spcPts val="0"/>
              </a:spcBef>
              <a:spcAft>
                <a:spcPts val="0"/>
              </a:spcAft>
              <a:buClrTx/>
              <a:buSzTx/>
              <a:buFontTx/>
              <a:buNone/>
              <a:tabLst/>
              <a:defRPr sz="10667" b="1" i="0" u="none" strike="noStrike" cap="all" spc="212" baseline="0">
                <a:ln>
                  <a:noFill/>
                </a:ln>
                <a:solidFill>
                  <a:srgbClr val="FFFFFF"/>
                </a:solidFill>
                <a:uFillTx/>
                <a:latin typeface="+mj-lt"/>
                <a:ea typeface="+mj-ea"/>
                <a:cs typeface="+mj-cs"/>
                <a:sym typeface="Panton"/>
              </a:defRPr>
            </a:lvl8pPr>
            <a:lvl9pPr marL="0" marR="0" indent="2438522" algn="ctr" defTabSz="778972" rtl="0" latinLnBrk="0">
              <a:lnSpc>
                <a:spcPct val="100000"/>
              </a:lnSpc>
              <a:spcBef>
                <a:spcPts val="0"/>
              </a:spcBef>
              <a:spcAft>
                <a:spcPts val="0"/>
              </a:spcAft>
              <a:buClrTx/>
              <a:buSzTx/>
              <a:buFontTx/>
              <a:buNone/>
              <a:tabLst/>
              <a:defRPr sz="10667" b="1" i="0" u="none" strike="noStrike" cap="all" spc="212" baseline="0">
                <a:ln>
                  <a:noFill/>
                </a:ln>
                <a:solidFill>
                  <a:srgbClr val="FFFFFF"/>
                </a:solidFill>
                <a:uFillTx/>
                <a:latin typeface="+mj-lt"/>
                <a:ea typeface="+mj-ea"/>
                <a:cs typeface="+mj-cs"/>
                <a:sym typeface="Panton"/>
              </a:defRPr>
            </a:lvl9pPr>
          </a:lstStyle>
          <a:p>
            <a:pPr defTabSz="547695"/>
            <a:r>
              <a:rPr lang="en-US" sz="5625" kern="0" spc="149" dirty="0">
                <a:solidFill>
                  <a:srgbClr val="000000"/>
                </a:solidFill>
                <a:latin typeface="Panton"/>
              </a:rPr>
              <a:t>When should you use a pie chart?</a:t>
            </a:r>
            <a:endParaRPr lang="en-US" sz="3797" kern="0" spc="149" dirty="0">
              <a:solidFill>
                <a:srgbClr val="000000"/>
              </a:solidFill>
            </a:endParaRPr>
          </a:p>
        </p:txBody>
      </p:sp>
    </p:spTree>
    <p:extLst>
      <p:ext uri="{BB962C8B-B14F-4D97-AF65-F5344CB8AC3E}">
        <p14:creationId xmlns:p14="http://schemas.microsoft.com/office/powerpoint/2010/main" val="1991453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47E04-F6A0-4198-91B2-AE734E3ACE4D}"/>
              </a:ext>
            </a:extLst>
          </p:cNvPr>
          <p:cNvSpPr>
            <a:spLocks noGrp="1"/>
          </p:cNvSpPr>
          <p:nvPr>
            <p:ph type="ctrTitle"/>
          </p:nvPr>
        </p:nvSpPr>
        <p:spPr>
          <a:xfrm>
            <a:off x="1158240" y="1122363"/>
            <a:ext cx="6339840" cy="2387600"/>
          </a:xfrm>
        </p:spPr>
        <p:txBody>
          <a:bodyPr>
            <a:normAutofit/>
          </a:bodyPr>
          <a:lstStyle/>
          <a:p>
            <a:pPr algn="l"/>
            <a:r>
              <a:rPr lang="en-US" sz="6600" dirty="0">
                <a:solidFill>
                  <a:schemeClr val="tx1">
                    <a:lumMod val="85000"/>
                    <a:lumOff val="15000"/>
                  </a:schemeClr>
                </a:solidFill>
              </a:rPr>
              <a:t>OK but…</a:t>
            </a:r>
            <a:endParaRPr lang="en-US" sz="6600" dirty="0">
              <a:solidFill>
                <a:schemeClr val="tx1">
                  <a:lumMod val="85000"/>
                  <a:lumOff val="15000"/>
                </a:schemeClr>
              </a:solidFill>
              <a:latin typeface="Yantramanav" panose="02000000000000000000" pitchFamily="2" charset="0"/>
              <a:cs typeface="Yantramanav" panose="02000000000000000000" pitchFamily="2" charset="0"/>
            </a:endParaRPr>
          </a:p>
        </p:txBody>
      </p:sp>
    </p:spTree>
    <p:extLst>
      <p:ext uri="{BB962C8B-B14F-4D97-AF65-F5344CB8AC3E}">
        <p14:creationId xmlns:p14="http://schemas.microsoft.com/office/powerpoint/2010/main" val="3732791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0958" y="643023"/>
            <a:ext cx="11460011" cy="5788557"/>
          </a:xfrm>
        </p:spPr>
        <p:txBody>
          <a:bodyPr>
            <a:normAutofit/>
          </a:bodyPr>
          <a:lstStyle/>
          <a:p>
            <a:pPr>
              <a:buFont typeface="Wingdings" panose="05000000000000000000" pitchFamily="2" charset="2"/>
              <a:buChar char="§"/>
            </a:pPr>
            <a:r>
              <a:rPr lang="en-US" dirty="0"/>
              <a:t>Your manager won’t listen. </a:t>
            </a:r>
          </a:p>
          <a:p>
            <a:pPr>
              <a:buFont typeface="Wingdings" panose="05000000000000000000" pitchFamily="2" charset="2"/>
              <a:buChar char="§"/>
            </a:pPr>
            <a:r>
              <a:rPr lang="en-US" dirty="0"/>
              <a:t>You don’t have enough time (or knowledge) to create the perfect chart. </a:t>
            </a:r>
          </a:p>
          <a:p>
            <a:pPr>
              <a:buFont typeface="Wingdings" panose="05000000000000000000" pitchFamily="2" charset="2"/>
              <a:buChar char="§"/>
            </a:pPr>
            <a:r>
              <a:rPr lang="en-US" dirty="0"/>
              <a:t>You don’t necessarily agree. </a:t>
            </a:r>
          </a:p>
          <a:p>
            <a:pPr>
              <a:buFont typeface="Wingdings" panose="05000000000000000000" pitchFamily="2" charset="2"/>
              <a:buChar char="§"/>
            </a:pPr>
            <a:r>
              <a:rPr lang="en-US" dirty="0"/>
              <a:t>What about infographics? </a:t>
            </a:r>
          </a:p>
          <a:p>
            <a:pPr>
              <a:buFont typeface="Wingdings" panose="05000000000000000000" pitchFamily="2" charset="2"/>
              <a:buChar char="§"/>
            </a:pPr>
            <a:r>
              <a:rPr lang="en-US" dirty="0"/>
              <a:t>Do they really need to follow data visualization rules? </a:t>
            </a:r>
          </a:p>
        </p:txBody>
      </p:sp>
    </p:spTree>
    <p:extLst>
      <p:ext uri="{BB962C8B-B14F-4D97-AF65-F5344CB8AC3E}">
        <p14:creationId xmlns:p14="http://schemas.microsoft.com/office/powerpoint/2010/main" val="2813055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3605" y="581792"/>
            <a:ext cx="11460011" cy="5659974"/>
          </a:xfrm>
        </p:spPr>
        <p:txBody>
          <a:bodyPr>
            <a:normAutofit/>
          </a:bodyPr>
          <a:lstStyle/>
          <a:p>
            <a:pPr marL="0" indent="0">
              <a:buNone/>
            </a:pPr>
            <a:r>
              <a:rPr lang="en-US" sz="5062" b="1" dirty="0">
                <a:solidFill>
                  <a:schemeClr val="accent2">
                    <a:lumMod val="20000"/>
                    <a:lumOff val="80000"/>
                  </a:schemeClr>
                </a:solidFill>
              </a:rPr>
              <a:t>Data graphics </a:t>
            </a:r>
            <a:r>
              <a:rPr lang="en-US" sz="5062" dirty="0"/>
              <a:t>are for when we are investigating data, looking to uncover some story. </a:t>
            </a:r>
          </a:p>
          <a:p>
            <a:pPr marL="0" indent="0">
              <a:buNone/>
            </a:pPr>
            <a:r>
              <a:rPr lang="en-US" sz="5062" b="1" dirty="0">
                <a:solidFill>
                  <a:schemeClr val="accent2">
                    <a:lumMod val="20000"/>
                    <a:lumOff val="80000"/>
                  </a:schemeClr>
                </a:solidFill>
              </a:rPr>
              <a:t>Infographics</a:t>
            </a:r>
            <a:r>
              <a:rPr lang="en-US" sz="5062" dirty="0"/>
              <a:t> are for when we already have the story but we want graphics to support the message. </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C8E9F11-DB1D-453E-8C3C-182B115D0DB9}"/>
                  </a:ext>
                </a:extLst>
              </p14:cNvPr>
              <p14:cNvContentPartPr/>
              <p14:nvPr/>
            </p14:nvContentPartPr>
            <p14:xfrm>
              <a:off x="12240" y="0"/>
              <a:ext cx="11934720" cy="6591960"/>
            </p14:xfrm>
          </p:contentPart>
        </mc:Choice>
        <mc:Fallback>
          <p:pic>
            <p:nvPicPr>
              <p:cNvPr id="2" name="Ink 1">
                <a:extLst>
                  <a:ext uri="{FF2B5EF4-FFF2-40B4-BE49-F238E27FC236}">
                    <a16:creationId xmlns:a16="http://schemas.microsoft.com/office/drawing/2014/main" id="{9C8E9F11-DB1D-453E-8C3C-182B115D0DB9}"/>
                  </a:ext>
                </a:extLst>
              </p:cNvPr>
              <p:cNvPicPr/>
              <p:nvPr/>
            </p:nvPicPr>
            <p:blipFill>
              <a:blip r:embed="rId4"/>
              <a:stretch>
                <a:fillRect/>
              </a:stretch>
            </p:blipFill>
            <p:spPr>
              <a:xfrm>
                <a:off x="2880" y="-9360"/>
                <a:ext cx="11953440" cy="6610680"/>
              </a:xfrm>
              <a:prstGeom prst="rect">
                <a:avLst/>
              </a:prstGeom>
            </p:spPr>
          </p:pic>
        </mc:Fallback>
      </mc:AlternateContent>
    </p:spTree>
    <p:extLst>
      <p:ext uri="{BB962C8B-B14F-4D97-AF65-F5344CB8AC3E}">
        <p14:creationId xmlns:p14="http://schemas.microsoft.com/office/powerpoint/2010/main" val="3008620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37905" y="464445"/>
            <a:ext cx="4438198" cy="707886"/>
          </a:xfrm>
          <a:prstGeom prst="rect">
            <a:avLst/>
          </a:prstGeom>
          <a:noFill/>
        </p:spPr>
        <p:txBody>
          <a:bodyPr wrap="square" rtlCol="0">
            <a:spAutoFit/>
          </a:bodyPr>
          <a:lstStyle/>
          <a:p>
            <a:pPr algn="ctr" defTabSz="410751" hangingPunct="0"/>
            <a:r>
              <a:rPr lang="en-US" sz="4000" kern="0" dirty="0">
                <a:solidFill>
                  <a:srgbClr val="DCDEE0"/>
                </a:solidFill>
                <a:latin typeface="Yantramanav Black" panose="02000000000000000000" pitchFamily="2" charset="0"/>
                <a:cs typeface="Yantramanav Black" panose="02000000000000000000" pitchFamily="2" charset="0"/>
                <a:sym typeface="Helvetica Light"/>
              </a:rPr>
              <a:t>Less Complex</a:t>
            </a:r>
          </a:p>
        </p:txBody>
      </p:sp>
      <p:sp>
        <p:nvSpPr>
          <p:cNvPr id="16" name="TextBox 15"/>
          <p:cNvSpPr txBox="1"/>
          <p:nvPr/>
        </p:nvSpPr>
        <p:spPr>
          <a:xfrm>
            <a:off x="6731359" y="464445"/>
            <a:ext cx="4438198" cy="707886"/>
          </a:xfrm>
          <a:prstGeom prst="rect">
            <a:avLst/>
          </a:prstGeom>
          <a:noFill/>
        </p:spPr>
        <p:txBody>
          <a:bodyPr wrap="square" rtlCol="0">
            <a:spAutoFit/>
          </a:bodyPr>
          <a:lstStyle/>
          <a:p>
            <a:pPr algn="ctr" defTabSz="410751" hangingPunct="0"/>
            <a:r>
              <a:rPr lang="en-US" sz="4000" kern="0" dirty="0">
                <a:solidFill>
                  <a:srgbClr val="DCDEE0"/>
                </a:solidFill>
                <a:latin typeface="Yantramanav Black" panose="02000000000000000000" pitchFamily="2" charset="0"/>
                <a:cs typeface="Yantramanav Black" panose="02000000000000000000" pitchFamily="2" charset="0"/>
                <a:sym typeface="Helvetica Light"/>
              </a:rPr>
              <a:t>More Complex</a:t>
            </a:r>
          </a:p>
        </p:txBody>
      </p:sp>
      <p:sp>
        <p:nvSpPr>
          <p:cNvPr id="17" name="TextBox 16"/>
          <p:cNvSpPr txBox="1"/>
          <p:nvPr/>
        </p:nvSpPr>
        <p:spPr>
          <a:xfrm>
            <a:off x="1559868" y="1190336"/>
            <a:ext cx="2594270" cy="461665"/>
          </a:xfrm>
          <a:prstGeom prst="rect">
            <a:avLst/>
          </a:prstGeom>
          <a:noFill/>
        </p:spPr>
        <p:txBody>
          <a:bodyPr wrap="square" rtlCol="0">
            <a:spAutoFit/>
          </a:bodyPr>
          <a:lstStyle/>
          <a:p>
            <a:pPr algn="ctr" defTabSz="410751" hangingPunct="0"/>
            <a:r>
              <a:rPr lang="en-US" sz="2400" kern="0" dirty="0">
                <a:solidFill>
                  <a:srgbClr val="FFFFFF"/>
                </a:solidFill>
                <a:latin typeface="Yantramanav Black" panose="02000000000000000000" pitchFamily="2" charset="0"/>
                <a:cs typeface="Yantramanav Black" panose="02000000000000000000" pitchFamily="2" charset="0"/>
                <a:sym typeface="Helvetica Light"/>
              </a:rPr>
              <a:t>Infographics</a:t>
            </a:r>
          </a:p>
        </p:txBody>
      </p:sp>
      <p:sp>
        <p:nvSpPr>
          <p:cNvPr id="18" name="TextBox 17"/>
          <p:cNvSpPr txBox="1"/>
          <p:nvPr/>
        </p:nvSpPr>
        <p:spPr>
          <a:xfrm>
            <a:off x="7653322" y="1226070"/>
            <a:ext cx="2594270" cy="461665"/>
          </a:xfrm>
          <a:prstGeom prst="rect">
            <a:avLst/>
          </a:prstGeom>
          <a:noFill/>
        </p:spPr>
        <p:txBody>
          <a:bodyPr wrap="square" rtlCol="0">
            <a:spAutoFit/>
          </a:bodyPr>
          <a:lstStyle/>
          <a:p>
            <a:pPr algn="ctr" defTabSz="410751" hangingPunct="0"/>
            <a:r>
              <a:rPr lang="en-US" sz="2400" kern="0" dirty="0">
                <a:solidFill>
                  <a:srgbClr val="FFFFFF"/>
                </a:solidFill>
                <a:latin typeface="Yantramanav Black" panose="02000000000000000000" pitchFamily="2" charset="0"/>
                <a:cs typeface="Yantramanav Black" panose="02000000000000000000" pitchFamily="2" charset="0"/>
                <a:sym typeface="Helvetica Light"/>
              </a:rPr>
              <a:t>Data Graphics</a:t>
            </a:r>
          </a:p>
        </p:txBody>
      </p:sp>
      <p:sp>
        <p:nvSpPr>
          <p:cNvPr id="21" name="TextBox 20"/>
          <p:cNvSpPr txBox="1"/>
          <p:nvPr/>
        </p:nvSpPr>
        <p:spPr>
          <a:xfrm>
            <a:off x="1100911" y="1900112"/>
            <a:ext cx="3512184" cy="1077218"/>
          </a:xfrm>
          <a:prstGeom prst="rect">
            <a:avLst/>
          </a:prstGeom>
          <a:noFill/>
        </p:spPr>
        <p:txBody>
          <a:bodyPr wrap="square" rtlCol="0">
            <a:spAutoFit/>
          </a:bodyPr>
          <a:lstStyle/>
          <a:p>
            <a:pPr algn="ctr" defTabSz="410751" hangingPunct="0"/>
            <a:r>
              <a:rPr lang="en-US" sz="3200" kern="0" dirty="0">
                <a:solidFill>
                  <a:srgbClr val="FFFFFF"/>
                </a:solidFill>
                <a:latin typeface="Yantramanav Black" panose="02000000000000000000" pitchFamily="2" charset="0"/>
                <a:cs typeface="Yantramanav Black" panose="02000000000000000000" pitchFamily="2" charset="0"/>
                <a:sym typeface="Helvetica Light"/>
              </a:rPr>
              <a:t>High-Level Audience</a:t>
            </a:r>
          </a:p>
        </p:txBody>
      </p:sp>
      <p:sp>
        <p:nvSpPr>
          <p:cNvPr id="22" name="TextBox 21"/>
          <p:cNvSpPr txBox="1"/>
          <p:nvPr/>
        </p:nvSpPr>
        <p:spPr>
          <a:xfrm>
            <a:off x="7194365" y="2045997"/>
            <a:ext cx="3512184" cy="1077218"/>
          </a:xfrm>
          <a:prstGeom prst="rect">
            <a:avLst/>
          </a:prstGeom>
          <a:noFill/>
        </p:spPr>
        <p:txBody>
          <a:bodyPr wrap="square" rtlCol="0">
            <a:spAutoFit/>
          </a:bodyPr>
          <a:lstStyle/>
          <a:p>
            <a:pPr algn="ctr" defTabSz="410751" hangingPunct="0"/>
            <a:r>
              <a:rPr lang="en-US" sz="3200" kern="0" dirty="0">
                <a:solidFill>
                  <a:srgbClr val="FFFFFF"/>
                </a:solidFill>
                <a:latin typeface="Yantramanav Black" panose="02000000000000000000" pitchFamily="2" charset="0"/>
                <a:cs typeface="Yantramanav Black" panose="02000000000000000000" pitchFamily="2" charset="0"/>
                <a:sym typeface="Helvetica Light"/>
              </a:rPr>
              <a:t>Subject Matter Experts</a:t>
            </a:r>
          </a:p>
        </p:txBody>
      </p:sp>
      <p:sp>
        <p:nvSpPr>
          <p:cNvPr id="2" name="TextBox 1"/>
          <p:cNvSpPr txBox="1"/>
          <p:nvPr/>
        </p:nvSpPr>
        <p:spPr>
          <a:xfrm>
            <a:off x="1558264" y="3268823"/>
            <a:ext cx="2856530" cy="1938992"/>
          </a:xfrm>
          <a:prstGeom prst="rect">
            <a:avLst/>
          </a:prstGeom>
          <a:noFill/>
        </p:spPr>
        <p:txBody>
          <a:bodyPr wrap="square" rtlCol="0">
            <a:spAutoFit/>
          </a:bodyPr>
          <a:lstStyle/>
          <a:p>
            <a:pPr algn="ctr" defTabSz="410751" hangingPunct="0"/>
            <a:r>
              <a:rPr lang="en-US" sz="2400" kern="0" dirty="0">
                <a:solidFill>
                  <a:srgbClr val="FFFFFF"/>
                </a:solidFill>
                <a:latin typeface="Yantramanav Black" panose="02000000000000000000" pitchFamily="2" charset="0"/>
                <a:cs typeface="Yantramanav Black" panose="02000000000000000000" pitchFamily="2" charset="0"/>
                <a:sym typeface="Helvetica Light"/>
              </a:rPr>
              <a:t>Leadership</a:t>
            </a:r>
          </a:p>
          <a:p>
            <a:pPr algn="ctr" defTabSz="410751" hangingPunct="0"/>
            <a:r>
              <a:rPr lang="en-US" sz="2400" kern="0" dirty="0">
                <a:solidFill>
                  <a:srgbClr val="FFFFFF"/>
                </a:solidFill>
                <a:latin typeface="Yantramanav Black" panose="02000000000000000000" pitchFamily="2" charset="0"/>
                <a:cs typeface="Yantramanav Black" panose="02000000000000000000" pitchFamily="2" charset="0"/>
                <a:sym typeface="Helvetica Light"/>
              </a:rPr>
              <a:t>Management</a:t>
            </a:r>
          </a:p>
          <a:p>
            <a:pPr algn="ctr" defTabSz="410751" hangingPunct="0"/>
            <a:r>
              <a:rPr lang="en-US" sz="2400" kern="0" dirty="0">
                <a:solidFill>
                  <a:srgbClr val="FFFFFF"/>
                </a:solidFill>
                <a:latin typeface="Yantramanav Black" panose="02000000000000000000" pitchFamily="2" charset="0"/>
                <a:cs typeface="Yantramanav Black" panose="02000000000000000000" pitchFamily="2" charset="0"/>
                <a:sym typeface="Helvetica Light"/>
              </a:rPr>
              <a:t>Shareholders</a:t>
            </a:r>
          </a:p>
          <a:p>
            <a:pPr algn="ctr" defTabSz="410751" hangingPunct="0"/>
            <a:r>
              <a:rPr lang="en-US" sz="2400" kern="0" dirty="0">
                <a:solidFill>
                  <a:srgbClr val="FFFFFF"/>
                </a:solidFill>
                <a:latin typeface="Yantramanav Black" panose="02000000000000000000" pitchFamily="2" charset="0"/>
                <a:cs typeface="Yantramanav Black" panose="02000000000000000000" pitchFamily="2" charset="0"/>
                <a:sym typeface="Helvetica Light"/>
              </a:rPr>
              <a:t>Stakeholders</a:t>
            </a:r>
          </a:p>
          <a:p>
            <a:pPr algn="ctr" defTabSz="410751" hangingPunct="0"/>
            <a:r>
              <a:rPr lang="en-US" sz="2400" kern="0" dirty="0">
                <a:solidFill>
                  <a:srgbClr val="FFFFFF"/>
                </a:solidFill>
                <a:latin typeface="Yantramanav Black" panose="02000000000000000000" pitchFamily="2" charset="0"/>
                <a:cs typeface="Yantramanav Black" panose="02000000000000000000" pitchFamily="2" charset="0"/>
                <a:sym typeface="Helvetica Light"/>
              </a:rPr>
              <a:t>Clients</a:t>
            </a:r>
          </a:p>
        </p:txBody>
      </p:sp>
      <p:sp>
        <p:nvSpPr>
          <p:cNvPr id="23" name="TextBox 22"/>
          <p:cNvSpPr txBox="1"/>
          <p:nvPr/>
        </p:nvSpPr>
        <p:spPr>
          <a:xfrm>
            <a:off x="7522192" y="3366898"/>
            <a:ext cx="2856530" cy="2677656"/>
          </a:xfrm>
          <a:prstGeom prst="rect">
            <a:avLst/>
          </a:prstGeom>
          <a:noFill/>
        </p:spPr>
        <p:txBody>
          <a:bodyPr wrap="square" rtlCol="0">
            <a:spAutoFit/>
          </a:bodyPr>
          <a:lstStyle/>
          <a:p>
            <a:pPr algn="ctr" defTabSz="410751" hangingPunct="0"/>
            <a:r>
              <a:rPr lang="en-US" sz="2400" kern="0" dirty="0">
                <a:solidFill>
                  <a:srgbClr val="FFFFFF"/>
                </a:solidFill>
                <a:latin typeface="Yantramanav Black" panose="02000000000000000000" pitchFamily="2" charset="0"/>
                <a:cs typeface="Yantramanav Black" panose="02000000000000000000" pitchFamily="2" charset="0"/>
                <a:sym typeface="Helvetica Light"/>
              </a:rPr>
              <a:t>Coworkers and technical managers</a:t>
            </a:r>
          </a:p>
          <a:p>
            <a:pPr algn="ctr" defTabSz="410751" hangingPunct="0"/>
            <a:r>
              <a:rPr lang="en-US" sz="2400" kern="0" dirty="0">
                <a:solidFill>
                  <a:srgbClr val="FFFFFF"/>
                </a:solidFill>
                <a:latin typeface="Yantramanav Black" panose="02000000000000000000" pitchFamily="2" charset="0"/>
                <a:cs typeface="Yantramanav Black" panose="02000000000000000000" pitchFamily="2" charset="0"/>
                <a:sym typeface="Helvetica Light"/>
              </a:rPr>
              <a:t>Colleagues</a:t>
            </a:r>
          </a:p>
          <a:p>
            <a:pPr algn="ctr" defTabSz="410751" hangingPunct="0"/>
            <a:r>
              <a:rPr lang="en-US" sz="2400" kern="0" dirty="0">
                <a:solidFill>
                  <a:srgbClr val="FFFFFF"/>
                </a:solidFill>
                <a:latin typeface="Yantramanav Black" panose="02000000000000000000" pitchFamily="2" charset="0"/>
                <a:cs typeface="Yantramanav Black" panose="02000000000000000000" pitchFamily="2" charset="0"/>
                <a:sym typeface="Helvetica Light"/>
              </a:rPr>
              <a:t>Technical stakeholders</a:t>
            </a:r>
          </a:p>
          <a:p>
            <a:pPr algn="ctr" defTabSz="410751" hangingPunct="0"/>
            <a:r>
              <a:rPr lang="en-US" sz="2400" kern="0" dirty="0">
                <a:solidFill>
                  <a:srgbClr val="FFFFFF"/>
                </a:solidFill>
                <a:latin typeface="Yantramanav Black" panose="02000000000000000000" pitchFamily="2" charset="0"/>
                <a:cs typeface="Yantramanav Black" panose="02000000000000000000" pitchFamily="2" charset="0"/>
                <a:sym typeface="Helvetica Light"/>
              </a:rPr>
              <a:t>Academic conferences</a:t>
            </a:r>
          </a:p>
        </p:txBody>
      </p:sp>
      <p:cxnSp>
        <p:nvCxnSpPr>
          <p:cNvPr id="5" name="Straight Connector 4"/>
          <p:cNvCxnSpPr/>
          <p:nvPr/>
        </p:nvCxnSpPr>
        <p:spPr>
          <a:xfrm>
            <a:off x="6099645" y="818377"/>
            <a:ext cx="0" cy="5041012"/>
          </a:xfrm>
          <a:prstGeom prst="line">
            <a:avLst/>
          </a:prstGeom>
          <a:ln w="76200">
            <a:solidFill>
              <a:schemeClr val="accent2">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B5CC966-679F-48EF-9699-56CDAF888F6D}"/>
                  </a:ext>
                </a:extLst>
              </p14:cNvPr>
              <p14:cNvContentPartPr/>
              <p14:nvPr/>
            </p14:nvContentPartPr>
            <p14:xfrm>
              <a:off x="981360" y="1570680"/>
              <a:ext cx="9622440" cy="4577400"/>
            </p14:xfrm>
          </p:contentPart>
        </mc:Choice>
        <mc:Fallback>
          <p:pic>
            <p:nvPicPr>
              <p:cNvPr id="3" name="Ink 2">
                <a:extLst>
                  <a:ext uri="{FF2B5EF4-FFF2-40B4-BE49-F238E27FC236}">
                    <a16:creationId xmlns:a16="http://schemas.microsoft.com/office/drawing/2014/main" id="{FB5CC966-679F-48EF-9699-56CDAF888F6D}"/>
                  </a:ext>
                </a:extLst>
              </p:cNvPr>
              <p:cNvPicPr/>
              <p:nvPr/>
            </p:nvPicPr>
            <p:blipFill>
              <a:blip r:embed="rId4"/>
              <a:stretch>
                <a:fillRect/>
              </a:stretch>
            </p:blipFill>
            <p:spPr>
              <a:xfrm>
                <a:off x="972000" y="1561320"/>
                <a:ext cx="9641160" cy="4596120"/>
              </a:xfrm>
              <a:prstGeom prst="rect">
                <a:avLst/>
              </a:prstGeom>
            </p:spPr>
          </p:pic>
        </mc:Fallback>
      </mc:AlternateContent>
    </p:spTree>
    <p:extLst>
      <p:ext uri="{BB962C8B-B14F-4D97-AF65-F5344CB8AC3E}">
        <p14:creationId xmlns:p14="http://schemas.microsoft.com/office/powerpoint/2010/main" val="1940632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aphicFrame>
        <p:nvGraphicFramePr>
          <p:cNvPr id="6" name="Chart 5"/>
          <p:cNvGraphicFramePr/>
          <p:nvPr/>
        </p:nvGraphicFramePr>
        <p:xfrm>
          <a:off x="496358" y="1904887"/>
          <a:ext cx="3317258" cy="24416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a:graphicFrameLocks/>
          </p:cNvGraphicFramePr>
          <p:nvPr/>
        </p:nvGraphicFramePr>
        <p:xfrm>
          <a:off x="7995627" y="2117531"/>
          <a:ext cx="3600783" cy="2016384"/>
        </p:xfrm>
        <a:graphic>
          <a:graphicData uri="http://schemas.openxmlformats.org/drawingml/2006/chart">
            <c:chart xmlns:c="http://schemas.openxmlformats.org/drawingml/2006/chart" xmlns:r="http://schemas.openxmlformats.org/officeDocument/2006/relationships" r:id="rId4"/>
          </a:graphicData>
        </a:graphic>
      </p:graphicFrame>
      <p:sp>
        <p:nvSpPr>
          <p:cNvPr id="14" name="Left-Right Arrow 13"/>
          <p:cNvSpPr/>
          <p:nvPr/>
        </p:nvSpPr>
        <p:spPr>
          <a:xfrm>
            <a:off x="4430284" y="2947682"/>
            <a:ext cx="2948674" cy="356082"/>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hangingPunct="0"/>
            <a:endParaRPr lang="en-US" sz="2400" kern="0">
              <a:solidFill>
                <a:srgbClr val="000000"/>
              </a:solidFill>
              <a:latin typeface="Yantramanav" panose="02000000000000000000" pitchFamily="2" charset="0"/>
              <a:ea typeface="Roboto Light" panose="02000000000000000000" pitchFamily="2" charset="0"/>
              <a:cs typeface="Yantramanav" panose="02000000000000000000" pitchFamily="2" charset="0"/>
              <a:sym typeface="Helvetica Light"/>
            </a:endParaRPr>
          </a:p>
        </p:txBody>
      </p:sp>
      <p:sp>
        <p:nvSpPr>
          <p:cNvPr id="15" name="TextBox 14"/>
          <p:cNvSpPr txBox="1"/>
          <p:nvPr/>
        </p:nvSpPr>
        <p:spPr>
          <a:xfrm>
            <a:off x="609768" y="643257"/>
            <a:ext cx="3118789" cy="676660"/>
          </a:xfrm>
          <a:prstGeom prst="rect">
            <a:avLst/>
          </a:prstGeom>
          <a:noFill/>
        </p:spPr>
        <p:txBody>
          <a:bodyPr wrap="square" rtlCol="0">
            <a:spAutoFit/>
          </a:bodyPr>
          <a:lstStyle/>
          <a:p>
            <a:pPr algn="ctr" defTabSz="410751" hangingPunct="0"/>
            <a:r>
              <a:rPr lang="en-US" sz="3797" kern="0" dirty="0">
                <a:solidFill>
                  <a:srgbClr val="000000"/>
                </a:solidFill>
                <a:latin typeface="Yantramanav" panose="02000000000000000000" pitchFamily="2" charset="0"/>
                <a:ea typeface="Roboto Light" panose="02000000000000000000" pitchFamily="2" charset="0"/>
                <a:cs typeface="Yantramanav" panose="02000000000000000000" pitchFamily="2" charset="0"/>
                <a:sym typeface="Helvetica Light"/>
              </a:rPr>
              <a:t>Less Complex</a:t>
            </a:r>
          </a:p>
        </p:txBody>
      </p:sp>
      <p:sp>
        <p:nvSpPr>
          <p:cNvPr id="16" name="TextBox 15"/>
          <p:cNvSpPr txBox="1"/>
          <p:nvPr/>
        </p:nvSpPr>
        <p:spPr>
          <a:xfrm>
            <a:off x="8236624" y="649457"/>
            <a:ext cx="3118789" cy="676660"/>
          </a:xfrm>
          <a:prstGeom prst="rect">
            <a:avLst/>
          </a:prstGeom>
          <a:noFill/>
        </p:spPr>
        <p:txBody>
          <a:bodyPr wrap="square" rtlCol="0">
            <a:spAutoFit/>
          </a:bodyPr>
          <a:lstStyle/>
          <a:p>
            <a:pPr algn="ctr" defTabSz="410751" hangingPunct="0"/>
            <a:r>
              <a:rPr lang="en-US" sz="3797" kern="0" dirty="0">
                <a:solidFill>
                  <a:srgbClr val="000000"/>
                </a:solidFill>
                <a:latin typeface="Yantramanav" panose="02000000000000000000" pitchFamily="2" charset="0"/>
                <a:ea typeface="Roboto Light" panose="02000000000000000000" pitchFamily="2" charset="0"/>
                <a:cs typeface="Yantramanav" panose="02000000000000000000" pitchFamily="2" charset="0"/>
                <a:sym typeface="Helvetica Light"/>
              </a:rPr>
              <a:t>More Complex</a:t>
            </a:r>
          </a:p>
        </p:txBody>
      </p:sp>
      <p:sp>
        <p:nvSpPr>
          <p:cNvPr id="17" name="TextBox 16"/>
          <p:cNvSpPr txBox="1"/>
          <p:nvPr/>
        </p:nvSpPr>
        <p:spPr>
          <a:xfrm>
            <a:off x="872027" y="1412460"/>
            <a:ext cx="2594270" cy="461665"/>
          </a:xfrm>
          <a:prstGeom prst="rect">
            <a:avLst/>
          </a:prstGeom>
          <a:noFill/>
        </p:spPr>
        <p:txBody>
          <a:bodyPr wrap="square" rtlCol="0">
            <a:spAutoFit/>
          </a:bodyPr>
          <a:lstStyle/>
          <a:p>
            <a:pPr algn="ctr" defTabSz="410751" hangingPunct="0"/>
            <a:r>
              <a:rPr lang="en-US" sz="2400" kern="0" dirty="0">
                <a:solidFill>
                  <a:srgbClr val="53585F"/>
                </a:solidFill>
                <a:latin typeface="Yantramanav" panose="02000000000000000000" pitchFamily="2" charset="0"/>
                <a:ea typeface="Roboto Light" panose="02000000000000000000" pitchFamily="2" charset="0"/>
                <a:cs typeface="Yantramanav" panose="02000000000000000000" pitchFamily="2" charset="0"/>
                <a:sym typeface="Helvetica Light"/>
              </a:rPr>
              <a:t>Infographics</a:t>
            </a:r>
          </a:p>
        </p:txBody>
      </p:sp>
      <p:sp>
        <p:nvSpPr>
          <p:cNvPr id="18" name="TextBox 17"/>
          <p:cNvSpPr txBox="1"/>
          <p:nvPr/>
        </p:nvSpPr>
        <p:spPr>
          <a:xfrm>
            <a:off x="8390212" y="1275820"/>
            <a:ext cx="2594270" cy="461665"/>
          </a:xfrm>
          <a:prstGeom prst="rect">
            <a:avLst/>
          </a:prstGeom>
          <a:noFill/>
        </p:spPr>
        <p:txBody>
          <a:bodyPr wrap="square" rtlCol="0">
            <a:spAutoFit/>
          </a:bodyPr>
          <a:lstStyle/>
          <a:p>
            <a:pPr algn="ctr" defTabSz="410751" hangingPunct="0"/>
            <a:r>
              <a:rPr lang="en-US" sz="2400" kern="0" dirty="0">
                <a:solidFill>
                  <a:srgbClr val="53585F"/>
                </a:solidFill>
                <a:latin typeface="Yantramanav" panose="02000000000000000000" pitchFamily="2" charset="0"/>
                <a:ea typeface="Roboto Light" panose="02000000000000000000" pitchFamily="2" charset="0"/>
                <a:cs typeface="Yantramanav" panose="02000000000000000000" pitchFamily="2" charset="0"/>
                <a:sym typeface="Helvetica Light"/>
              </a:rPr>
              <a:t>Data Graphics</a:t>
            </a:r>
          </a:p>
        </p:txBody>
      </p:sp>
      <p:sp>
        <p:nvSpPr>
          <p:cNvPr id="19" name="TextBox 18"/>
          <p:cNvSpPr txBox="1"/>
          <p:nvPr/>
        </p:nvSpPr>
        <p:spPr>
          <a:xfrm>
            <a:off x="496359" y="4404792"/>
            <a:ext cx="4018988" cy="1077026"/>
          </a:xfrm>
          <a:prstGeom prst="rect">
            <a:avLst/>
          </a:prstGeom>
          <a:noFill/>
        </p:spPr>
        <p:txBody>
          <a:bodyPr wrap="square" rtlCol="0">
            <a:spAutoFit/>
          </a:bodyPr>
          <a:lstStyle/>
          <a:p>
            <a:pPr marL="380971" indent="-380971" defTabSz="410751" hangingPunct="0">
              <a:buFont typeface="Arial" panose="020B0604020202020204" pitchFamily="34" charset="0"/>
              <a:buChar char="•"/>
            </a:pPr>
            <a:r>
              <a:rPr lang="en-US" sz="2133" kern="0" dirty="0">
                <a:solidFill>
                  <a:srgbClr val="000000"/>
                </a:solidFill>
                <a:latin typeface="Yantramanav" panose="02000000000000000000" pitchFamily="2" charset="0"/>
                <a:ea typeface="Roboto Light" panose="02000000000000000000" pitchFamily="2" charset="0"/>
                <a:cs typeface="Yantramanav" panose="02000000000000000000" pitchFamily="2" charset="0"/>
                <a:sym typeface="Helvetica Light"/>
              </a:rPr>
              <a:t>Analysis is complete.</a:t>
            </a:r>
          </a:p>
          <a:p>
            <a:pPr marL="380971" indent="-380971" defTabSz="410751" hangingPunct="0">
              <a:buFont typeface="Arial" panose="020B0604020202020204" pitchFamily="34" charset="0"/>
              <a:buChar char="•"/>
            </a:pPr>
            <a:r>
              <a:rPr lang="en-US" sz="2133" kern="0" dirty="0">
                <a:solidFill>
                  <a:srgbClr val="000000"/>
                </a:solidFill>
                <a:latin typeface="Yantramanav" panose="02000000000000000000" pitchFamily="2" charset="0"/>
                <a:ea typeface="Roboto Light" panose="02000000000000000000" pitchFamily="2" charset="0"/>
                <a:cs typeface="Yantramanav" panose="02000000000000000000" pitchFamily="2" charset="0"/>
                <a:sym typeface="Helvetica Light"/>
              </a:rPr>
              <a:t>Charts support a preexisting narrative. </a:t>
            </a:r>
          </a:p>
        </p:txBody>
      </p:sp>
      <p:sp>
        <p:nvSpPr>
          <p:cNvPr id="20" name="TextBox 19"/>
          <p:cNvSpPr txBox="1"/>
          <p:nvPr/>
        </p:nvSpPr>
        <p:spPr>
          <a:xfrm>
            <a:off x="7914115" y="4404792"/>
            <a:ext cx="4018988" cy="1077026"/>
          </a:xfrm>
          <a:prstGeom prst="rect">
            <a:avLst/>
          </a:prstGeom>
          <a:noFill/>
        </p:spPr>
        <p:txBody>
          <a:bodyPr wrap="square" rtlCol="0">
            <a:spAutoFit/>
          </a:bodyPr>
          <a:lstStyle/>
          <a:p>
            <a:pPr marL="380971" indent="-380971" defTabSz="410751" hangingPunct="0">
              <a:buFont typeface="Arial" panose="020B0604020202020204" pitchFamily="34" charset="0"/>
              <a:buChar char="•"/>
            </a:pPr>
            <a:r>
              <a:rPr lang="en-US" sz="2133" kern="0" dirty="0">
                <a:solidFill>
                  <a:srgbClr val="000000"/>
                </a:solidFill>
                <a:latin typeface="Yantramanav" panose="02000000000000000000" pitchFamily="2" charset="0"/>
                <a:ea typeface="Roboto Light" panose="02000000000000000000" pitchFamily="2" charset="0"/>
                <a:cs typeface="Yantramanav" panose="02000000000000000000" pitchFamily="2" charset="0"/>
                <a:sym typeface="Helvetica Light"/>
              </a:rPr>
              <a:t>Exploratory Analysis </a:t>
            </a:r>
          </a:p>
          <a:p>
            <a:pPr marL="380971" indent="-380971" defTabSz="410751" hangingPunct="0">
              <a:buFont typeface="Arial" panose="020B0604020202020204" pitchFamily="34" charset="0"/>
              <a:buChar char="•"/>
            </a:pPr>
            <a:r>
              <a:rPr lang="en-US" sz="2133" kern="0" dirty="0">
                <a:solidFill>
                  <a:srgbClr val="000000"/>
                </a:solidFill>
                <a:latin typeface="Yantramanav" panose="02000000000000000000" pitchFamily="2" charset="0"/>
                <a:ea typeface="Roboto Light" panose="02000000000000000000" pitchFamily="2" charset="0"/>
                <a:cs typeface="Yantramanav" panose="02000000000000000000" pitchFamily="2" charset="0"/>
                <a:sym typeface="Helvetica Light"/>
              </a:rPr>
              <a:t>Charts used to help identify results. </a:t>
            </a:r>
          </a:p>
        </p:txBody>
      </p:sp>
      <p:sp>
        <p:nvSpPr>
          <p:cNvPr id="21" name="TextBox 20"/>
          <p:cNvSpPr txBox="1"/>
          <p:nvPr/>
        </p:nvSpPr>
        <p:spPr>
          <a:xfrm>
            <a:off x="496358" y="5900116"/>
            <a:ext cx="3512184" cy="461665"/>
          </a:xfrm>
          <a:prstGeom prst="rect">
            <a:avLst/>
          </a:prstGeom>
          <a:noFill/>
        </p:spPr>
        <p:txBody>
          <a:bodyPr wrap="square" rtlCol="0">
            <a:spAutoFit/>
          </a:bodyPr>
          <a:lstStyle/>
          <a:p>
            <a:pPr algn="ctr" defTabSz="410751" hangingPunct="0"/>
            <a:r>
              <a:rPr lang="en-US" sz="2400" kern="0" dirty="0">
                <a:solidFill>
                  <a:srgbClr val="000000"/>
                </a:solidFill>
                <a:latin typeface="Yantramanav" panose="02000000000000000000" pitchFamily="2" charset="0"/>
                <a:ea typeface="Roboto Light" panose="02000000000000000000" pitchFamily="2" charset="0"/>
                <a:cs typeface="Yantramanav" panose="02000000000000000000" pitchFamily="2" charset="0"/>
                <a:sym typeface="Helvetica Light"/>
              </a:rPr>
              <a:t>High-Level Audience</a:t>
            </a:r>
          </a:p>
        </p:txBody>
      </p:sp>
      <p:sp>
        <p:nvSpPr>
          <p:cNvPr id="22" name="TextBox 21"/>
          <p:cNvSpPr txBox="1"/>
          <p:nvPr/>
        </p:nvSpPr>
        <p:spPr>
          <a:xfrm>
            <a:off x="8084227" y="5900116"/>
            <a:ext cx="3512184" cy="461665"/>
          </a:xfrm>
          <a:prstGeom prst="rect">
            <a:avLst/>
          </a:prstGeom>
          <a:noFill/>
        </p:spPr>
        <p:txBody>
          <a:bodyPr wrap="square" rtlCol="0">
            <a:spAutoFit/>
          </a:bodyPr>
          <a:lstStyle/>
          <a:p>
            <a:pPr algn="ctr" defTabSz="410751" hangingPunct="0"/>
            <a:r>
              <a:rPr lang="en-US" sz="2400" kern="0" dirty="0">
                <a:solidFill>
                  <a:srgbClr val="000000"/>
                </a:solidFill>
                <a:latin typeface="Yantramanav" panose="02000000000000000000" pitchFamily="2" charset="0"/>
                <a:ea typeface="Roboto Light" panose="02000000000000000000" pitchFamily="2" charset="0"/>
                <a:cs typeface="Yantramanav" panose="02000000000000000000" pitchFamily="2" charset="0"/>
                <a:sym typeface="Helvetica Light"/>
              </a:rPr>
              <a:t>Subject Matter Experts</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64018C2F-8113-4C00-8DDC-E49541448884}"/>
                  </a:ext>
                </a:extLst>
              </p14:cNvPr>
              <p14:cNvContentPartPr/>
              <p14:nvPr/>
            </p14:nvContentPartPr>
            <p14:xfrm>
              <a:off x="0" y="0"/>
              <a:ext cx="11253960" cy="6855120"/>
            </p14:xfrm>
          </p:contentPart>
        </mc:Choice>
        <mc:Fallback>
          <p:pic>
            <p:nvPicPr>
              <p:cNvPr id="2" name="Ink 1">
                <a:extLst>
                  <a:ext uri="{FF2B5EF4-FFF2-40B4-BE49-F238E27FC236}">
                    <a16:creationId xmlns:a16="http://schemas.microsoft.com/office/drawing/2014/main" id="{64018C2F-8113-4C00-8DDC-E49541448884}"/>
                  </a:ext>
                </a:extLst>
              </p:cNvPr>
              <p:cNvPicPr/>
              <p:nvPr/>
            </p:nvPicPr>
            <p:blipFill>
              <a:blip r:embed="rId6"/>
              <a:stretch>
                <a:fillRect/>
              </a:stretch>
            </p:blipFill>
            <p:spPr>
              <a:xfrm>
                <a:off x="-9360" y="-9360"/>
                <a:ext cx="11272680" cy="6873840"/>
              </a:xfrm>
              <a:prstGeom prst="rect">
                <a:avLst/>
              </a:prstGeom>
            </p:spPr>
          </p:pic>
        </mc:Fallback>
      </mc:AlternateContent>
    </p:spTree>
    <p:extLst>
      <p:ext uri="{BB962C8B-B14F-4D97-AF65-F5344CB8AC3E}">
        <p14:creationId xmlns:p14="http://schemas.microsoft.com/office/powerpoint/2010/main" val="252524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AA247E04-F6A0-4198-91B2-AE734E3ACE4D}"/>
              </a:ext>
            </a:extLst>
          </p:cNvPr>
          <p:cNvSpPr>
            <a:spLocks noGrp="1"/>
          </p:cNvSpPr>
          <p:nvPr>
            <p:ph type="ctrTitle"/>
          </p:nvPr>
        </p:nvSpPr>
        <p:spPr>
          <a:xfrm>
            <a:off x="1158240" y="1122363"/>
            <a:ext cx="6339840" cy="2387600"/>
          </a:xfrm>
        </p:spPr>
        <p:txBody>
          <a:bodyPr>
            <a:normAutofit/>
          </a:bodyPr>
          <a:lstStyle/>
          <a:p>
            <a:pPr algn="l"/>
            <a:r>
              <a:rPr lang="en-US" sz="6600">
                <a:solidFill>
                  <a:schemeClr val="tx1">
                    <a:lumMod val="85000"/>
                    <a:lumOff val="15000"/>
                  </a:schemeClr>
                </a:solidFill>
                <a:latin typeface="Yantramanav" panose="02000000000000000000" pitchFamily="2" charset="0"/>
                <a:cs typeface="Yantramanav" panose="02000000000000000000" pitchFamily="2" charset="0"/>
              </a:rPr>
              <a:t>Data Visualization</a:t>
            </a:r>
          </a:p>
        </p:txBody>
      </p:sp>
      <p:cxnSp>
        <p:nvCxnSpPr>
          <p:cNvPr id="19" name="Straight Connector 18">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2033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768" y="1368989"/>
            <a:ext cx="10972465" cy="4301038"/>
          </a:xfrm>
        </p:spPr>
        <p:txBody>
          <a:bodyPr>
            <a:normAutofit fontScale="90000"/>
          </a:bodyPr>
          <a:lstStyle/>
          <a:p>
            <a:pPr algn="ctr">
              <a:lnSpc>
                <a:spcPct val="100000"/>
              </a:lnSpc>
            </a:pPr>
            <a:r>
              <a:rPr lang="en-US" sz="6400" dirty="0">
                <a:latin typeface="+mj-lt"/>
              </a:rPr>
              <a:t>PRINCIPLE #1</a:t>
            </a:r>
            <a:br>
              <a:rPr lang="en-US" sz="6400" b="0" dirty="0">
                <a:latin typeface="+mj-lt"/>
              </a:rPr>
            </a:br>
            <a:br>
              <a:rPr lang="en-US" sz="6400" b="0" dirty="0">
                <a:latin typeface="+mj-lt"/>
              </a:rPr>
            </a:br>
            <a:r>
              <a:rPr lang="en-US" sz="6400" b="0" dirty="0">
                <a:latin typeface="+mj-lt"/>
              </a:rPr>
              <a:t>What we present must always be the </a:t>
            </a:r>
            <a:r>
              <a:rPr lang="en-US" sz="6400" dirty="0">
                <a:solidFill>
                  <a:schemeClr val="accent1">
                    <a:lumMod val="40000"/>
                    <a:lumOff val="60000"/>
                  </a:schemeClr>
                </a:solidFill>
                <a:latin typeface="+mj-lt"/>
              </a:rPr>
              <a:t>natural extension</a:t>
            </a:r>
            <a:r>
              <a:rPr lang="en-US" sz="6400" b="0" dirty="0">
                <a:latin typeface="+mj-lt"/>
              </a:rPr>
              <a:t> of the underlying problem.</a:t>
            </a:r>
            <a:br>
              <a:rPr lang="en-US" b="0" dirty="0">
                <a:latin typeface="+mj-lt"/>
              </a:rPr>
            </a:br>
            <a:endParaRPr lang="en-US" sz="2400" b="0" dirty="0">
              <a:latin typeface="+mj-lt"/>
            </a:endParaRPr>
          </a:p>
        </p:txBody>
      </p:sp>
    </p:spTree>
    <p:extLst>
      <p:ext uri="{BB962C8B-B14F-4D97-AF65-F5344CB8AC3E}">
        <p14:creationId xmlns:p14="http://schemas.microsoft.com/office/powerpoint/2010/main" val="2103695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55478" y="97151"/>
            <a:ext cx="9002640" cy="6315441"/>
          </a:xfrm>
          <a:prstGeom prst="rect">
            <a:avLst/>
          </a:prstGeom>
        </p:spPr>
      </p:pic>
      <p:sp>
        <p:nvSpPr>
          <p:cNvPr id="5" name="Rectangle 4"/>
          <p:cNvSpPr/>
          <p:nvPr/>
        </p:nvSpPr>
        <p:spPr>
          <a:xfrm>
            <a:off x="4376015" y="6412592"/>
            <a:ext cx="8715943" cy="307777"/>
          </a:xfrm>
          <a:prstGeom prst="rect">
            <a:avLst/>
          </a:prstGeom>
        </p:spPr>
        <p:txBody>
          <a:bodyPr wrap="square">
            <a:spAutoFit/>
          </a:bodyPr>
          <a:lstStyle/>
          <a:p>
            <a:pPr algn="ctr" defTabSz="410751" fontAlgn="base" hangingPunct="0"/>
            <a:r>
              <a:rPr lang="en-US" sz="1400" kern="0" dirty="0">
                <a:solidFill>
                  <a:srgbClr val="333333"/>
                </a:solidFill>
                <a:latin typeface="Panton"/>
                <a:sym typeface="Helvetica Light"/>
              </a:rPr>
              <a:t>Battling Infectious Diseases in the 20th Century: The Impact of Vaccines, Wall Street Journal</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C2A26F7-7D50-4227-BEF6-3A2E6354B8A1}"/>
                  </a:ext>
                </a:extLst>
              </p14:cNvPr>
              <p14:cNvContentPartPr/>
              <p14:nvPr/>
            </p14:nvContentPartPr>
            <p14:xfrm>
              <a:off x="223920" y="747000"/>
              <a:ext cx="11198880" cy="6040800"/>
            </p14:xfrm>
          </p:contentPart>
        </mc:Choice>
        <mc:Fallback>
          <p:pic>
            <p:nvPicPr>
              <p:cNvPr id="2" name="Ink 1">
                <a:extLst>
                  <a:ext uri="{FF2B5EF4-FFF2-40B4-BE49-F238E27FC236}">
                    <a16:creationId xmlns:a16="http://schemas.microsoft.com/office/drawing/2014/main" id="{EC2A26F7-7D50-4227-BEF6-3A2E6354B8A1}"/>
                  </a:ext>
                </a:extLst>
              </p:cNvPr>
              <p:cNvPicPr/>
              <p:nvPr/>
            </p:nvPicPr>
            <p:blipFill>
              <a:blip r:embed="rId5"/>
              <a:stretch>
                <a:fillRect/>
              </a:stretch>
            </p:blipFill>
            <p:spPr>
              <a:xfrm>
                <a:off x="214560" y="737640"/>
                <a:ext cx="11217600" cy="6059520"/>
              </a:xfrm>
              <a:prstGeom prst="rect">
                <a:avLst/>
              </a:prstGeom>
            </p:spPr>
          </p:pic>
        </mc:Fallback>
      </mc:AlternateContent>
    </p:spTree>
    <p:extLst>
      <p:ext uri="{BB962C8B-B14F-4D97-AF65-F5344CB8AC3E}">
        <p14:creationId xmlns:p14="http://schemas.microsoft.com/office/powerpoint/2010/main" val="2696267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26340" y="223606"/>
            <a:ext cx="8281303" cy="5918847"/>
          </a:xfrm>
          <a:prstGeom prst="rect">
            <a:avLst/>
          </a:prstGeom>
        </p:spPr>
      </p:pic>
      <p:sp>
        <p:nvSpPr>
          <p:cNvPr id="5" name="Rectangle 4"/>
          <p:cNvSpPr/>
          <p:nvPr/>
        </p:nvSpPr>
        <p:spPr>
          <a:xfrm>
            <a:off x="5850093" y="6345845"/>
            <a:ext cx="7166742" cy="338554"/>
          </a:xfrm>
          <a:prstGeom prst="rect">
            <a:avLst/>
          </a:prstGeom>
        </p:spPr>
        <p:txBody>
          <a:bodyPr wrap="square">
            <a:spAutoFit/>
          </a:bodyPr>
          <a:lstStyle/>
          <a:p>
            <a:pPr algn="ctr" defTabSz="410751" hangingPunct="0"/>
            <a:r>
              <a:rPr lang="en-US" sz="1600" kern="0" dirty="0">
                <a:solidFill>
                  <a:srgbClr val="444444"/>
                </a:solidFill>
                <a:latin typeface="Panton"/>
                <a:sym typeface="Helvetica Light"/>
              </a:rPr>
              <a:t>Revisiting the vaccine </a:t>
            </a:r>
            <a:r>
              <a:rPr lang="en-US" sz="1600" kern="0" dirty="0" err="1">
                <a:solidFill>
                  <a:srgbClr val="444444"/>
                </a:solidFill>
                <a:latin typeface="Panton"/>
                <a:sym typeface="Helvetica Light"/>
              </a:rPr>
              <a:t>visualisations</a:t>
            </a:r>
            <a:r>
              <a:rPr lang="en-US" sz="1600" kern="0" dirty="0">
                <a:solidFill>
                  <a:srgbClr val="444444"/>
                </a:solidFill>
                <a:latin typeface="Panton"/>
                <a:sym typeface="Helvetica Light"/>
              </a:rPr>
              <a:t>, Royal Statistical Society</a:t>
            </a:r>
          </a:p>
        </p:txBody>
      </p:sp>
    </p:spTree>
    <p:extLst>
      <p:ext uri="{BB962C8B-B14F-4D97-AF65-F5344CB8AC3E}">
        <p14:creationId xmlns:p14="http://schemas.microsoft.com/office/powerpoint/2010/main" val="79767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768" y="1368989"/>
            <a:ext cx="10972465" cy="4301038"/>
          </a:xfrm>
        </p:spPr>
        <p:txBody>
          <a:bodyPr>
            <a:normAutofit/>
          </a:bodyPr>
          <a:lstStyle/>
          <a:p>
            <a:pPr algn="ctr"/>
            <a:r>
              <a:rPr lang="en-US" altLang="ja-JP" sz="18702" b="0" dirty="0"/>
              <a:t>¯\_(</a:t>
            </a:r>
            <a:r>
              <a:rPr lang="ja-JP" altLang="en-US" sz="18702" b="0" dirty="0"/>
              <a:t>ツ</a:t>
            </a:r>
            <a:r>
              <a:rPr lang="en-US" altLang="ja-JP" sz="18702" b="0" dirty="0"/>
              <a:t>)_/¯</a:t>
            </a:r>
            <a:endParaRPr lang="en-US" sz="3797" b="0" dirty="0">
              <a:latin typeface="+mj-lt"/>
            </a:endParaRPr>
          </a:p>
        </p:txBody>
      </p:sp>
    </p:spTree>
    <p:extLst>
      <p:ext uri="{BB962C8B-B14F-4D97-AF65-F5344CB8AC3E}">
        <p14:creationId xmlns:p14="http://schemas.microsoft.com/office/powerpoint/2010/main" val="2938330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Oval 4"/>
          <p:cNvSpPr/>
          <p:nvPr/>
        </p:nvSpPr>
        <p:spPr>
          <a:xfrm>
            <a:off x="5876766" y="3028457"/>
            <a:ext cx="406388" cy="384999"/>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410751" hangingPunct="0"/>
            <a:endParaRPr lang="en-US" sz="2400" kern="0">
              <a:solidFill>
                <a:srgbClr val="000000"/>
              </a:solidFill>
              <a:latin typeface="Helvetica Light"/>
              <a:sym typeface="Helvetica Light"/>
            </a:endParaRPr>
          </a:p>
        </p:txBody>
      </p:sp>
      <p:cxnSp>
        <p:nvCxnSpPr>
          <p:cNvPr id="7" name="Straight Arrow Connector 6"/>
          <p:cNvCxnSpPr/>
          <p:nvPr/>
        </p:nvCxnSpPr>
        <p:spPr>
          <a:xfrm>
            <a:off x="513824" y="3240511"/>
            <a:ext cx="11109048"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068346" y="313605"/>
            <a:ext cx="0" cy="6142260"/>
          </a:xfrm>
          <a:prstGeom prst="line">
            <a:avLst/>
          </a:prstGeom>
          <a:ln w="381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17830" y="403719"/>
            <a:ext cx="5724258" cy="830997"/>
          </a:xfrm>
          <a:prstGeom prst="rect">
            <a:avLst/>
          </a:prstGeom>
          <a:noFill/>
        </p:spPr>
        <p:txBody>
          <a:bodyPr wrap="square" rtlCol="0">
            <a:spAutoFit/>
          </a:bodyPr>
          <a:lstStyle/>
          <a:p>
            <a:pPr algn="ctr" defTabSz="410751" hangingPunct="0"/>
            <a:r>
              <a:rPr lang="en-US" sz="2400" kern="0" dirty="0">
                <a:solidFill>
                  <a:srgbClr val="000000"/>
                </a:solidFill>
                <a:latin typeface="Helvetica Light"/>
                <a:sym typeface="Helvetica Light"/>
              </a:rPr>
              <a:t>Complexity Required to Present the Problem Correctly</a:t>
            </a:r>
          </a:p>
        </p:txBody>
      </p:sp>
      <p:sp>
        <p:nvSpPr>
          <p:cNvPr id="19" name="TextBox 18"/>
          <p:cNvSpPr txBox="1"/>
          <p:nvPr/>
        </p:nvSpPr>
        <p:spPr>
          <a:xfrm>
            <a:off x="6770128" y="2635821"/>
            <a:ext cx="4296098" cy="461665"/>
          </a:xfrm>
          <a:prstGeom prst="rect">
            <a:avLst/>
          </a:prstGeom>
          <a:noFill/>
        </p:spPr>
        <p:txBody>
          <a:bodyPr wrap="square" rtlCol="0">
            <a:spAutoFit/>
          </a:bodyPr>
          <a:lstStyle/>
          <a:p>
            <a:pPr algn="ctr" defTabSz="410751" hangingPunct="0"/>
            <a:r>
              <a:rPr lang="en-US" sz="2400" kern="0" dirty="0">
                <a:solidFill>
                  <a:srgbClr val="000000"/>
                </a:solidFill>
                <a:latin typeface="Helvetica Light"/>
                <a:sym typeface="Helvetica Light"/>
              </a:rPr>
              <a:t>More Complex </a:t>
            </a:r>
            <a:r>
              <a:rPr lang="en-US" sz="2400" kern="0" dirty="0">
                <a:solidFill>
                  <a:srgbClr val="000000"/>
                </a:solidFill>
                <a:latin typeface="Helvetica Light"/>
                <a:sym typeface="Webdings" panose="05030102010509060703" pitchFamily="18" charset="2"/>
              </a:rPr>
              <a:t></a:t>
            </a:r>
            <a:endParaRPr lang="en-US" sz="2400" kern="0" dirty="0">
              <a:solidFill>
                <a:srgbClr val="000000"/>
              </a:solidFill>
              <a:latin typeface="Helvetica Light"/>
              <a:sym typeface="Helvetica Light"/>
            </a:endParaRPr>
          </a:p>
        </p:txBody>
      </p:sp>
      <p:sp>
        <p:nvSpPr>
          <p:cNvPr id="20" name="TextBox 19"/>
          <p:cNvSpPr txBox="1"/>
          <p:nvPr/>
        </p:nvSpPr>
        <p:spPr>
          <a:xfrm>
            <a:off x="3013262" y="2635820"/>
            <a:ext cx="2411365" cy="461665"/>
          </a:xfrm>
          <a:prstGeom prst="rect">
            <a:avLst/>
          </a:prstGeom>
          <a:noFill/>
        </p:spPr>
        <p:txBody>
          <a:bodyPr wrap="square" rtlCol="0">
            <a:spAutoFit/>
          </a:bodyPr>
          <a:lstStyle/>
          <a:p>
            <a:pPr algn="ctr" defTabSz="410751" hangingPunct="0"/>
            <a:r>
              <a:rPr lang="en-US" sz="2400" kern="0" dirty="0">
                <a:solidFill>
                  <a:srgbClr val="000000"/>
                </a:solidFill>
                <a:latin typeface="Helvetica Light"/>
                <a:sym typeface="Webdings" panose="05030102010509060703" pitchFamily="18" charset="2"/>
              </a:rPr>
              <a:t></a:t>
            </a:r>
            <a:r>
              <a:rPr lang="en-US" sz="2400" kern="0" dirty="0">
                <a:solidFill>
                  <a:srgbClr val="000000"/>
                </a:solidFill>
                <a:latin typeface="Helvetica Light"/>
                <a:sym typeface="Helvetica Light"/>
              </a:rPr>
              <a:t>More Simple</a:t>
            </a:r>
          </a:p>
        </p:txBody>
      </p:sp>
      <p:sp>
        <p:nvSpPr>
          <p:cNvPr id="22" name="TextBox 21"/>
          <p:cNvSpPr txBox="1"/>
          <p:nvPr/>
        </p:nvSpPr>
        <p:spPr>
          <a:xfrm>
            <a:off x="-581460" y="3369000"/>
            <a:ext cx="2650227" cy="461665"/>
          </a:xfrm>
          <a:prstGeom prst="rect">
            <a:avLst/>
          </a:prstGeom>
          <a:noFill/>
        </p:spPr>
        <p:txBody>
          <a:bodyPr wrap="square" rtlCol="0">
            <a:spAutoFit/>
          </a:bodyPr>
          <a:lstStyle/>
          <a:p>
            <a:pPr algn="ctr" defTabSz="410751" hangingPunct="0"/>
            <a:r>
              <a:rPr lang="en-US" sz="2400" kern="0" dirty="0">
                <a:solidFill>
                  <a:srgbClr val="000000"/>
                </a:solidFill>
                <a:latin typeface="Helvetica Light"/>
                <a:sym typeface="Helvetica Light"/>
              </a:rPr>
              <a:t>Bias</a:t>
            </a:r>
          </a:p>
        </p:txBody>
      </p:sp>
      <p:sp>
        <p:nvSpPr>
          <p:cNvPr id="23" name="TextBox 22"/>
          <p:cNvSpPr txBox="1"/>
          <p:nvPr/>
        </p:nvSpPr>
        <p:spPr>
          <a:xfrm>
            <a:off x="9312618" y="3324076"/>
            <a:ext cx="2812019" cy="461665"/>
          </a:xfrm>
          <a:prstGeom prst="rect">
            <a:avLst/>
          </a:prstGeom>
          <a:noFill/>
        </p:spPr>
        <p:txBody>
          <a:bodyPr wrap="square" rtlCol="0">
            <a:spAutoFit/>
          </a:bodyPr>
          <a:lstStyle/>
          <a:p>
            <a:pPr algn="r" defTabSz="410751" hangingPunct="0"/>
            <a:r>
              <a:rPr lang="en-US" sz="2400" kern="0" dirty="0">
                <a:solidFill>
                  <a:srgbClr val="000000"/>
                </a:solidFill>
                <a:latin typeface="Helvetica Light"/>
                <a:sym typeface="Helvetica Light"/>
              </a:rPr>
              <a:t>Self-Indulgence</a:t>
            </a:r>
          </a:p>
        </p:txBody>
      </p:sp>
      <p:sp>
        <p:nvSpPr>
          <p:cNvPr id="24" name="Rectangle 23"/>
          <p:cNvSpPr/>
          <p:nvPr/>
        </p:nvSpPr>
        <p:spPr>
          <a:xfrm>
            <a:off x="7022518" y="4141424"/>
            <a:ext cx="4600354" cy="1733488"/>
          </a:xfrm>
          <a:prstGeom prst="rect">
            <a:avLst/>
          </a:prstGeom>
        </p:spPr>
        <p:txBody>
          <a:bodyPr wrap="square">
            <a:spAutoFit/>
          </a:bodyPr>
          <a:lstStyle/>
          <a:p>
            <a:pPr algn="ctr" defTabSz="410751" hangingPunct="0"/>
            <a:r>
              <a:rPr lang="en-US" sz="2133" kern="0" dirty="0">
                <a:solidFill>
                  <a:srgbClr val="000000"/>
                </a:solidFill>
                <a:latin typeface="Panton"/>
                <a:sym typeface="Helvetica Light"/>
              </a:rPr>
              <a:t>“The </a:t>
            </a:r>
            <a:r>
              <a:rPr lang="en-US" sz="2133" i="1" kern="0" dirty="0">
                <a:solidFill>
                  <a:srgbClr val="000000"/>
                </a:solidFill>
                <a:latin typeface="Panton"/>
                <a:sym typeface="Helvetica Light"/>
              </a:rPr>
              <a:t>WSJ</a:t>
            </a:r>
            <a:r>
              <a:rPr lang="en-US" sz="2133" kern="0" dirty="0">
                <a:solidFill>
                  <a:srgbClr val="000000"/>
                </a:solidFill>
                <a:latin typeface="Panton"/>
                <a:sym typeface="Helvetica Light"/>
              </a:rPr>
              <a:t> story shows the impact of vaccinations equally well, with the added advantage of displaying as much of the data as possible.”</a:t>
            </a:r>
          </a:p>
          <a:p>
            <a:pPr algn="ctr" defTabSz="410751" hangingPunct="0"/>
            <a:r>
              <a:rPr lang="en-US" sz="2133" kern="0" dirty="0">
                <a:solidFill>
                  <a:srgbClr val="000000"/>
                </a:solidFill>
                <a:latin typeface="Helvetica Light"/>
                <a:sym typeface="Helvetica Light"/>
              </a:rPr>
              <a:t>Andy </a:t>
            </a:r>
            <a:r>
              <a:rPr lang="en-US" sz="2133" kern="0" dirty="0" err="1">
                <a:solidFill>
                  <a:srgbClr val="000000"/>
                </a:solidFill>
                <a:latin typeface="Helvetica Light"/>
                <a:sym typeface="Helvetica Light"/>
              </a:rPr>
              <a:t>Cotgreave</a:t>
            </a:r>
            <a:endParaRPr lang="en-US" sz="2133" kern="0" dirty="0">
              <a:solidFill>
                <a:srgbClr val="000000"/>
              </a:solidFill>
              <a:latin typeface="Helvetica Light"/>
              <a:sym typeface="Helvetica Light"/>
            </a:endParaRPr>
          </a:p>
        </p:txBody>
      </p:sp>
      <p:sp>
        <p:nvSpPr>
          <p:cNvPr id="28" name="Rectangle 27"/>
          <p:cNvSpPr/>
          <p:nvPr/>
        </p:nvSpPr>
        <p:spPr>
          <a:xfrm>
            <a:off x="973647" y="4244085"/>
            <a:ext cx="3779404" cy="748795"/>
          </a:xfrm>
          <a:prstGeom prst="rect">
            <a:avLst/>
          </a:prstGeom>
        </p:spPr>
        <p:txBody>
          <a:bodyPr wrap="square">
            <a:spAutoFit/>
          </a:bodyPr>
          <a:lstStyle/>
          <a:p>
            <a:pPr algn="ctr" defTabSz="410751" hangingPunct="0"/>
            <a:r>
              <a:rPr lang="en-US" sz="2133" kern="0" dirty="0">
                <a:solidFill>
                  <a:srgbClr val="000000"/>
                </a:solidFill>
                <a:latin typeface="Panton"/>
                <a:sym typeface="Helvetica Light"/>
              </a:rPr>
              <a:t>“Explain it to your manager like he is in the second grade.” </a:t>
            </a:r>
            <a:endParaRPr lang="en-US" sz="2133" kern="0" dirty="0">
              <a:solidFill>
                <a:srgbClr val="000000"/>
              </a:solidFill>
              <a:latin typeface="Helvetica Light"/>
              <a:sym typeface="Helvetica Light"/>
            </a:endParaRPr>
          </a:p>
        </p:txBody>
      </p:sp>
      <p:sp>
        <p:nvSpPr>
          <p:cNvPr id="31" name="TextBox 30"/>
          <p:cNvSpPr txBox="1"/>
          <p:nvPr/>
        </p:nvSpPr>
        <p:spPr>
          <a:xfrm>
            <a:off x="182784" y="2236938"/>
            <a:ext cx="1885983" cy="830997"/>
          </a:xfrm>
          <a:prstGeom prst="rect">
            <a:avLst/>
          </a:prstGeom>
          <a:noFill/>
        </p:spPr>
        <p:txBody>
          <a:bodyPr wrap="square" rtlCol="0">
            <a:spAutoFit/>
          </a:bodyPr>
          <a:lstStyle/>
          <a:p>
            <a:pPr algn="ctr" defTabSz="410751" hangingPunct="0"/>
            <a:r>
              <a:rPr lang="en-US" sz="2400" kern="0" dirty="0">
                <a:solidFill>
                  <a:srgbClr val="000000"/>
                </a:solidFill>
                <a:latin typeface="Helvetica Light"/>
                <a:sym typeface="Helvetica Light"/>
              </a:rPr>
              <a:t>Business Analysts</a:t>
            </a:r>
          </a:p>
        </p:txBody>
      </p:sp>
      <p:sp>
        <p:nvSpPr>
          <p:cNvPr id="32" name="TextBox 31"/>
          <p:cNvSpPr txBox="1"/>
          <p:nvPr/>
        </p:nvSpPr>
        <p:spPr>
          <a:xfrm>
            <a:off x="10067926" y="2308552"/>
            <a:ext cx="1885983" cy="830997"/>
          </a:xfrm>
          <a:prstGeom prst="rect">
            <a:avLst/>
          </a:prstGeom>
          <a:noFill/>
        </p:spPr>
        <p:txBody>
          <a:bodyPr wrap="square" rtlCol="0">
            <a:spAutoFit/>
          </a:bodyPr>
          <a:lstStyle/>
          <a:p>
            <a:pPr algn="r" defTabSz="410751" hangingPunct="0"/>
            <a:r>
              <a:rPr lang="en-US" sz="2400" kern="0" dirty="0">
                <a:solidFill>
                  <a:srgbClr val="000000"/>
                </a:solidFill>
                <a:latin typeface="Helvetica Light"/>
                <a:sym typeface="Helvetica Light"/>
              </a:rPr>
              <a:t>Data Scientists</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AC4E42D-E752-4DFB-9EA2-F6AC0FA7A290}"/>
                  </a:ext>
                </a:extLst>
              </p14:cNvPr>
              <p14:cNvContentPartPr/>
              <p14:nvPr/>
            </p14:nvContentPartPr>
            <p14:xfrm>
              <a:off x="3569400" y="0"/>
              <a:ext cx="5044320" cy="1176120"/>
            </p14:xfrm>
          </p:contentPart>
        </mc:Choice>
        <mc:Fallback>
          <p:pic>
            <p:nvPicPr>
              <p:cNvPr id="2" name="Ink 1">
                <a:extLst>
                  <a:ext uri="{FF2B5EF4-FFF2-40B4-BE49-F238E27FC236}">
                    <a16:creationId xmlns:a16="http://schemas.microsoft.com/office/drawing/2014/main" id="{4AC4E42D-E752-4DFB-9EA2-F6AC0FA7A290}"/>
                  </a:ext>
                </a:extLst>
              </p:cNvPr>
              <p:cNvPicPr/>
              <p:nvPr/>
            </p:nvPicPr>
            <p:blipFill>
              <a:blip r:embed="rId4"/>
              <a:stretch>
                <a:fillRect/>
              </a:stretch>
            </p:blipFill>
            <p:spPr>
              <a:xfrm>
                <a:off x="3560040" y="-9360"/>
                <a:ext cx="5063040" cy="1194840"/>
              </a:xfrm>
              <a:prstGeom prst="rect">
                <a:avLst/>
              </a:prstGeom>
            </p:spPr>
          </p:pic>
        </mc:Fallback>
      </mc:AlternateContent>
    </p:spTree>
    <p:extLst>
      <p:ext uri="{BB962C8B-B14F-4D97-AF65-F5344CB8AC3E}">
        <p14:creationId xmlns:p14="http://schemas.microsoft.com/office/powerpoint/2010/main" val="2366863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768" y="1835533"/>
            <a:ext cx="10972465" cy="3186935"/>
          </a:xfrm>
        </p:spPr>
        <p:txBody>
          <a:bodyPr>
            <a:normAutofit fontScale="90000"/>
          </a:bodyPr>
          <a:lstStyle/>
          <a:p>
            <a:pPr algn="ctr">
              <a:lnSpc>
                <a:spcPct val="100000"/>
              </a:lnSpc>
            </a:pPr>
            <a:r>
              <a:rPr lang="en-US" sz="6400" dirty="0">
                <a:solidFill>
                  <a:schemeClr val="tx1"/>
                </a:solidFill>
              </a:rPr>
              <a:t>Principle #2</a:t>
            </a:r>
            <a:br>
              <a:rPr lang="en-US" sz="6400" dirty="0">
                <a:solidFill>
                  <a:schemeClr val="accent2">
                    <a:lumMod val="20000"/>
                    <a:lumOff val="80000"/>
                  </a:schemeClr>
                </a:solidFill>
              </a:rPr>
            </a:br>
            <a:br>
              <a:rPr lang="en-US" sz="6400" dirty="0">
                <a:solidFill>
                  <a:schemeClr val="accent2">
                    <a:lumMod val="20000"/>
                    <a:lumOff val="80000"/>
                  </a:schemeClr>
                </a:solidFill>
              </a:rPr>
            </a:br>
            <a:r>
              <a:rPr lang="en-US" sz="6400" dirty="0">
                <a:solidFill>
                  <a:schemeClr val="accent2">
                    <a:lumMod val="20000"/>
                    <a:lumOff val="80000"/>
                  </a:schemeClr>
                </a:solidFill>
              </a:rPr>
              <a:t>Visual complexity</a:t>
            </a:r>
            <a:r>
              <a:rPr lang="en-US" sz="6400" dirty="0"/>
              <a:t> often results when </a:t>
            </a:r>
            <a:r>
              <a:rPr lang="en-US" sz="6400" u="sng" dirty="0"/>
              <a:t>we don’t know our audience</a:t>
            </a:r>
            <a:r>
              <a:rPr lang="en-US" sz="6400" dirty="0"/>
              <a:t>. </a:t>
            </a:r>
            <a:endParaRPr lang="en-US" sz="2400" dirty="0"/>
          </a:p>
        </p:txBody>
      </p:sp>
    </p:spTree>
    <p:extLst>
      <p:ext uri="{BB962C8B-B14F-4D97-AF65-F5344CB8AC3E}">
        <p14:creationId xmlns:p14="http://schemas.microsoft.com/office/powerpoint/2010/main" val="3734008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768" y="910905"/>
            <a:ext cx="10972465" cy="3645020"/>
          </a:xfrm>
        </p:spPr>
        <p:txBody>
          <a:bodyPr>
            <a:normAutofit fontScale="90000"/>
          </a:bodyPr>
          <a:lstStyle/>
          <a:p>
            <a:pPr algn="ctr">
              <a:lnSpc>
                <a:spcPct val="100000"/>
              </a:lnSpc>
            </a:pPr>
            <a:br>
              <a:rPr lang="en-US" sz="6400" dirty="0">
                <a:solidFill>
                  <a:schemeClr val="accent2">
                    <a:lumMod val="20000"/>
                    <a:lumOff val="80000"/>
                  </a:schemeClr>
                </a:solidFill>
              </a:rPr>
            </a:br>
            <a:r>
              <a:rPr lang="en-US" sz="6400" dirty="0">
                <a:solidFill>
                  <a:schemeClr val="tx1"/>
                </a:solidFill>
              </a:rPr>
              <a:t>Principle #3</a:t>
            </a:r>
            <a:br>
              <a:rPr lang="en-US" sz="6400" dirty="0">
                <a:solidFill>
                  <a:schemeClr val="accent2">
                    <a:lumMod val="20000"/>
                    <a:lumOff val="80000"/>
                  </a:schemeClr>
                </a:solidFill>
              </a:rPr>
            </a:br>
            <a:br>
              <a:rPr lang="en-US" sz="6400" dirty="0">
                <a:solidFill>
                  <a:schemeClr val="accent2">
                    <a:lumMod val="20000"/>
                    <a:lumOff val="80000"/>
                  </a:schemeClr>
                </a:solidFill>
              </a:rPr>
            </a:br>
            <a:r>
              <a:rPr lang="en-US" sz="6400" dirty="0">
                <a:solidFill>
                  <a:schemeClr val="accent2">
                    <a:lumMod val="20000"/>
                    <a:lumOff val="80000"/>
                  </a:schemeClr>
                </a:solidFill>
              </a:rPr>
              <a:t>Over simplification </a:t>
            </a:r>
            <a:r>
              <a:rPr lang="en-US" sz="6400" dirty="0"/>
              <a:t>often results when </a:t>
            </a:r>
            <a:r>
              <a:rPr lang="en-US" sz="6400" u="sng" dirty="0"/>
              <a:t>we don’t trust our audience</a:t>
            </a:r>
            <a:r>
              <a:rPr lang="en-US" sz="6400" dirty="0"/>
              <a:t>. </a:t>
            </a:r>
            <a:endParaRPr lang="en-US" sz="2400" dirty="0"/>
          </a:p>
        </p:txBody>
      </p:sp>
    </p:spTree>
    <p:extLst>
      <p:ext uri="{BB962C8B-B14F-4D97-AF65-F5344CB8AC3E}">
        <p14:creationId xmlns:p14="http://schemas.microsoft.com/office/powerpoint/2010/main" val="57675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36622" y="533488"/>
            <a:ext cx="3770901" cy="1142965"/>
          </a:xfrm>
        </p:spPr>
        <p:txBody>
          <a:bodyPr>
            <a:normAutofit fontScale="90000"/>
          </a:bodyPr>
          <a:lstStyle/>
          <a:p>
            <a:pPr>
              <a:lnSpc>
                <a:spcPct val="100000"/>
              </a:lnSpc>
            </a:pPr>
            <a:r>
              <a:rPr lang="en-US" sz="2400" dirty="0">
                <a:solidFill>
                  <a:schemeClr val="bg1"/>
                </a:solidFill>
              </a:rPr>
              <a:t>The natural extension of the underlying problem.</a:t>
            </a:r>
          </a:p>
        </p:txBody>
      </p:sp>
      <p:cxnSp>
        <p:nvCxnSpPr>
          <p:cNvPr id="5" name="Straight Arrow Connector 4"/>
          <p:cNvCxnSpPr/>
          <p:nvPr/>
        </p:nvCxnSpPr>
        <p:spPr>
          <a:xfrm flipV="1">
            <a:off x="864943" y="808156"/>
            <a:ext cx="0" cy="49191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068137" y="5930529"/>
            <a:ext cx="7395307"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068137" y="1290150"/>
            <a:ext cx="7055077" cy="4437187"/>
          </a:xfrm>
          <a:prstGeom prst="straightConnector1">
            <a:avLst/>
          </a:prstGeom>
          <a:ln w="38100">
            <a:solidFill>
              <a:schemeClr val="accent3"/>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94845" y="5930530"/>
            <a:ext cx="5500409" cy="461665"/>
          </a:xfrm>
          <a:prstGeom prst="rect">
            <a:avLst/>
          </a:prstGeom>
          <a:noFill/>
        </p:spPr>
        <p:txBody>
          <a:bodyPr wrap="square" rtlCol="0">
            <a:spAutoFit/>
          </a:bodyPr>
          <a:lstStyle/>
          <a:p>
            <a:pPr algn="ctr" defTabSz="410751" hangingPunct="0"/>
            <a:r>
              <a:rPr lang="en-US" sz="2400" kern="0" dirty="0">
                <a:solidFill>
                  <a:srgbClr val="000000"/>
                </a:solidFill>
                <a:latin typeface="Helvetica Light"/>
                <a:sym typeface="Helvetica Light"/>
              </a:rPr>
              <a:t>Underlying problem complexity</a:t>
            </a:r>
          </a:p>
        </p:txBody>
      </p:sp>
      <p:sp>
        <p:nvSpPr>
          <p:cNvPr id="15" name="TextBox 14"/>
          <p:cNvSpPr txBox="1"/>
          <p:nvPr/>
        </p:nvSpPr>
        <p:spPr>
          <a:xfrm>
            <a:off x="212834" y="112535"/>
            <a:ext cx="5500409" cy="461665"/>
          </a:xfrm>
          <a:prstGeom prst="rect">
            <a:avLst/>
          </a:prstGeom>
          <a:noFill/>
        </p:spPr>
        <p:txBody>
          <a:bodyPr wrap="square" rtlCol="0">
            <a:spAutoFit/>
          </a:bodyPr>
          <a:lstStyle/>
          <a:p>
            <a:pPr algn="ctr" defTabSz="410751" hangingPunct="0"/>
            <a:r>
              <a:rPr lang="en-US" sz="2400" kern="0" dirty="0">
                <a:solidFill>
                  <a:srgbClr val="000000"/>
                </a:solidFill>
                <a:latin typeface="Helvetica Light"/>
                <a:sym typeface="Helvetica Light"/>
              </a:rPr>
              <a:t>Complexity of the presentation.</a:t>
            </a:r>
          </a:p>
        </p:txBody>
      </p:sp>
      <p:sp>
        <p:nvSpPr>
          <p:cNvPr id="21" name="Rectangle 20"/>
          <p:cNvSpPr/>
          <p:nvPr/>
        </p:nvSpPr>
        <p:spPr>
          <a:xfrm>
            <a:off x="1046872" y="637058"/>
            <a:ext cx="2688773" cy="2438326"/>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hangingPunct="0"/>
            <a:r>
              <a:rPr lang="en-US" sz="2400" kern="0" dirty="0">
                <a:solidFill>
                  <a:srgbClr val="000000"/>
                </a:solidFill>
                <a:latin typeface="Helvetica Light"/>
                <a:sym typeface="Helvetica Light"/>
              </a:rPr>
              <a:t>High visual complexity, low problem complexity</a:t>
            </a:r>
          </a:p>
        </p:txBody>
      </p:sp>
      <p:sp>
        <p:nvSpPr>
          <p:cNvPr id="22" name="Rectangle 21"/>
          <p:cNvSpPr/>
          <p:nvPr/>
        </p:nvSpPr>
        <p:spPr>
          <a:xfrm>
            <a:off x="5547851" y="3537588"/>
            <a:ext cx="2688773" cy="2438326"/>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hangingPunct="0"/>
            <a:r>
              <a:rPr lang="en-US" sz="2400" kern="0" dirty="0">
                <a:solidFill>
                  <a:srgbClr val="000000"/>
                </a:solidFill>
                <a:latin typeface="Helvetica Light"/>
                <a:sym typeface="Helvetica Light"/>
              </a:rPr>
              <a:t>High problem complexity, low visual complexity</a:t>
            </a:r>
          </a:p>
        </p:txBody>
      </p:sp>
      <p:sp>
        <p:nvSpPr>
          <p:cNvPr id="23" name="TextBox 22"/>
          <p:cNvSpPr txBox="1"/>
          <p:nvPr/>
        </p:nvSpPr>
        <p:spPr>
          <a:xfrm>
            <a:off x="3298771" y="802967"/>
            <a:ext cx="3437756" cy="1815882"/>
          </a:xfrm>
          <a:prstGeom prst="rect">
            <a:avLst/>
          </a:prstGeom>
          <a:noFill/>
        </p:spPr>
        <p:txBody>
          <a:bodyPr wrap="square" rtlCol="0">
            <a:spAutoFit/>
          </a:bodyPr>
          <a:lstStyle/>
          <a:p>
            <a:pPr algn="ctr" defTabSz="410751" hangingPunct="0"/>
            <a:r>
              <a:rPr lang="en-US" sz="1600" kern="0" dirty="0">
                <a:solidFill>
                  <a:srgbClr val="000000"/>
                </a:solidFill>
                <a:latin typeface="Helvetica Light"/>
                <a:sym typeface="Helvetica Light"/>
              </a:rPr>
              <a:t>Confusing message</a:t>
            </a:r>
          </a:p>
          <a:p>
            <a:pPr algn="ctr" defTabSz="410751" hangingPunct="0"/>
            <a:r>
              <a:rPr lang="en-US" sz="1600" kern="0" dirty="0">
                <a:solidFill>
                  <a:srgbClr val="000000"/>
                </a:solidFill>
                <a:latin typeface="Helvetica Light"/>
                <a:sym typeface="Helvetica Light"/>
              </a:rPr>
              <a:t>Overly-detailed</a:t>
            </a:r>
          </a:p>
          <a:p>
            <a:pPr algn="ctr" defTabSz="410751" hangingPunct="0"/>
            <a:r>
              <a:rPr lang="en-US" sz="1600" kern="0" dirty="0">
                <a:solidFill>
                  <a:srgbClr val="000000"/>
                </a:solidFill>
                <a:latin typeface="Helvetica Light"/>
                <a:sym typeface="Helvetica Light"/>
              </a:rPr>
              <a:t>Often very colorful</a:t>
            </a:r>
          </a:p>
          <a:p>
            <a:pPr algn="ctr" defTabSz="410751" hangingPunct="0"/>
            <a:r>
              <a:rPr lang="en-US" sz="1600" kern="0" dirty="0">
                <a:solidFill>
                  <a:srgbClr val="000000"/>
                </a:solidFill>
                <a:latin typeface="Helvetica Light"/>
                <a:sym typeface="Helvetica Light"/>
              </a:rPr>
              <a:t>Understood by only a few</a:t>
            </a:r>
          </a:p>
          <a:p>
            <a:pPr algn="ctr" defTabSz="410751" hangingPunct="0"/>
            <a:r>
              <a:rPr lang="en-US" sz="1600" kern="0" dirty="0">
                <a:solidFill>
                  <a:srgbClr val="000000"/>
                </a:solidFill>
                <a:latin typeface="Helvetica Light"/>
                <a:sym typeface="Helvetica Light"/>
              </a:rPr>
              <a:t>Does not delivery on its </a:t>
            </a:r>
          </a:p>
          <a:p>
            <a:pPr algn="ctr" defTabSz="410751" hangingPunct="0"/>
            <a:r>
              <a:rPr lang="en-US" sz="1600" kern="0" dirty="0">
                <a:solidFill>
                  <a:srgbClr val="000000"/>
                </a:solidFill>
                <a:latin typeface="Helvetica Light"/>
                <a:sym typeface="Helvetica Light"/>
              </a:rPr>
              <a:t>Promise</a:t>
            </a:r>
          </a:p>
          <a:p>
            <a:pPr algn="ctr" defTabSz="410751" hangingPunct="0"/>
            <a:r>
              <a:rPr lang="en-US" sz="1600" kern="0" dirty="0">
                <a:solidFill>
                  <a:srgbClr val="000000"/>
                </a:solidFill>
                <a:latin typeface="Helvetica Light"/>
                <a:sym typeface="Helvetica Light"/>
              </a:rPr>
              <a:t>Salesy</a:t>
            </a:r>
          </a:p>
        </p:txBody>
      </p:sp>
      <p:sp>
        <p:nvSpPr>
          <p:cNvPr id="24" name="TextBox 23"/>
          <p:cNvSpPr txBox="1"/>
          <p:nvPr/>
        </p:nvSpPr>
        <p:spPr>
          <a:xfrm>
            <a:off x="8326407" y="4038542"/>
            <a:ext cx="3437756" cy="1815882"/>
          </a:xfrm>
          <a:prstGeom prst="rect">
            <a:avLst/>
          </a:prstGeom>
          <a:noFill/>
        </p:spPr>
        <p:txBody>
          <a:bodyPr wrap="square" rtlCol="0">
            <a:spAutoFit/>
          </a:bodyPr>
          <a:lstStyle/>
          <a:p>
            <a:pPr algn="ctr" defTabSz="410751" hangingPunct="0"/>
            <a:r>
              <a:rPr lang="en-US" sz="1600" kern="0" dirty="0">
                <a:solidFill>
                  <a:srgbClr val="000000"/>
                </a:solidFill>
                <a:latin typeface="Helvetica Light"/>
                <a:sym typeface="Helvetica Light"/>
              </a:rPr>
              <a:t>Results from arrogance</a:t>
            </a:r>
          </a:p>
          <a:p>
            <a:pPr algn="ctr" defTabSz="410751" hangingPunct="0"/>
            <a:r>
              <a:rPr lang="en-US" sz="1600" kern="0" dirty="0">
                <a:solidFill>
                  <a:srgbClr val="000000"/>
                </a:solidFill>
                <a:latin typeface="Helvetica Light"/>
                <a:sym typeface="Helvetica Light"/>
              </a:rPr>
              <a:t>Confirmation Bias</a:t>
            </a:r>
          </a:p>
          <a:p>
            <a:pPr algn="ctr" defTabSz="410751" hangingPunct="0"/>
            <a:r>
              <a:rPr lang="en-US" sz="1600" kern="0" dirty="0">
                <a:solidFill>
                  <a:srgbClr val="000000"/>
                </a:solidFill>
                <a:latin typeface="Helvetica Light"/>
                <a:sym typeface="Helvetica Light"/>
              </a:rPr>
              <a:t>Politically motivated</a:t>
            </a:r>
          </a:p>
          <a:p>
            <a:pPr algn="ctr" defTabSz="410751" hangingPunct="0"/>
            <a:r>
              <a:rPr lang="en-US" sz="1600" kern="0" dirty="0">
                <a:solidFill>
                  <a:srgbClr val="000000"/>
                </a:solidFill>
                <a:latin typeface="Helvetica Light"/>
                <a:sym typeface="Helvetica Light"/>
              </a:rPr>
              <a:t>Obscures important details</a:t>
            </a:r>
          </a:p>
          <a:p>
            <a:pPr algn="ctr" defTabSz="410751" hangingPunct="0"/>
            <a:r>
              <a:rPr lang="en-US" sz="1600" kern="0" dirty="0">
                <a:solidFill>
                  <a:srgbClr val="000000"/>
                </a:solidFill>
                <a:latin typeface="Helvetica Light"/>
                <a:sym typeface="Helvetica Light"/>
              </a:rPr>
              <a:t>Created to support a belief, not to inform</a:t>
            </a:r>
          </a:p>
          <a:p>
            <a:pPr algn="ctr" defTabSz="410751" hangingPunct="0"/>
            <a:endParaRPr lang="en-US" sz="1600" kern="0" dirty="0">
              <a:solidFill>
                <a:srgbClr val="000000"/>
              </a:solidFill>
              <a:latin typeface="Helvetica Light"/>
              <a:sym typeface="Helvetica Light"/>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D97E1B2-05C9-419E-9645-CC92E38360B6}"/>
                  </a:ext>
                </a:extLst>
              </p14:cNvPr>
              <p14:cNvContentPartPr/>
              <p14:nvPr/>
            </p14:nvContentPartPr>
            <p14:xfrm>
              <a:off x="279000" y="603000"/>
              <a:ext cx="8994240" cy="5597280"/>
            </p14:xfrm>
          </p:contentPart>
        </mc:Choice>
        <mc:Fallback>
          <p:pic>
            <p:nvPicPr>
              <p:cNvPr id="3" name="Ink 2">
                <a:extLst>
                  <a:ext uri="{FF2B5EF4-FFF2-40B4-BE49-F238E27FC236}">
                    <a16:creationId xmlns:a16="http://schemas.microsoft.com/office/drawing/2014/main" id="{BD97E1B2-05C9-419E-9645-CC92E38360B6}"/>
                  </a:ext>
                </a:extLst>
              </p:cNvPr>
              <p:cNvPicPr/>
              <p:nvPr/>
            </p:nvPicPr>
            <p:blipFill>
              <a:blip r:embed="rId4"/>
              <a:stretch>
                <a:fillRect/>
              </a:stretch>
            </p:blipFill>
            <p:spPr>
              <a:xfrm>
                <a:off x="269640" y="593640"/>
                <a:ext cx="9012960" cy="5616000"/>
              </a:xfrm>
              <a:prstGeom prst="rect">
                <a:avLst/>
              </a:prstGeom>
            </p:spPr>
          </p:pic>
        </mc:Fallback>
      </mc:AlternateContent>
    </p:spTree>
    <p:extLst>
      <p:ext uri="{BB962C8B-B14F-4D97-AF65-F5344CB8AC3E}">
        <p14:creationId xmlns:p14="http://schemas.microsoft.com/office/powerpoint/2010/main" val="1354575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3605" y="410348"/>
            <a:ext cx="11460011" cy="5831418"/>
          </a:xfrm>
        </p:spPr>
        <p:txBody>
          <a:bodyPr anchor="ctr">
            <a:normAutofit/>
          </a:bodyPr>
          <a:lstStyle/>
          <a:p>
            <a:pPr marL="0" indent="0" algn="ctr">
              <a:buNone/>
            </a:pPr>
            <a:r>
              <a:rPr lang="en-US" sz="6187" b="1" dirty="0">
                <a:solidFill>
                  <a:schemeClr val="tx1"/>
                </a:solidFill>
              </a:rPr>
              <a:t>Principle #4</a:t>
            </a:r>
          </a:p>
          <a:p>
            <a:pPr marL="0" indent="0" algn="ctr">
              <a:buNone/>
            </a:pPr>
            <a:r>
              <a:rPr lang="en-US" sz="6187" b="1" dirty="0">
                <a:solidFill>
                  <a:schemeClr val="accent2">
                    <a:lumMod val="60000"/>
                    <a:lumOff val="40000"/>
                  </a:schemeClr>
                </a:solidFill>
                <a:latin typeface="Yantramanav Bold" panose="02000000000000000000" pitchFamily="2" charset="0"/>
                <a:cs typeface="Yantramanav Bold" panose="02000000000000000000" pitchFamily="2" charset="0"/>
              </a:rPr>
              <a:t>Proper data visualization is about trade-offs. </a:t>
            </a:r>
          </a:p>
          <a:p>
            <a:pPr marL="0" indent="0" algn="ctr">
              <a:buNone/>
            </a:pPr>
            <a:r>
              <a:rPr lang="en-US" sz="6187" dirty="0"/>
              <a:t>Sometimes one seemingly correct choice hurts you in another way. </a:t>
            </a:r>
          </a:p>
        </p:txBody>
      </p:sp>
    </p:spTree>
    <p:extLst>
      <p:ext uri="{BB962C8B-B14F-4D97-AF65-F5344CB8AC3E}">
        <p14:creationId xmlns:p14="http://schemas.microsoft.com/office/powerpoint/2010/main" val="3505540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8818079" y="2843160"/>
            <a:ext cx="2877564" cy="1131079"/>
          </a:xfrm>
          <a:prstGeom prst="rect">
            <a:avLst/>
          </a:prstGeom>
          <a:noFill/>
        </p:spPr>
        <p:txBody>
          <a:bodyPr wrap="square" rtlCol="0">
            <a:spAutoFit/>
          </a:bodyPr>
          <a:lstStyle/>
          <a:p>
            <a:pPr algn="ctr" defTabSz="410751" hangingPunct="0"/>
            <a:r>
              <a:rPr lang="en-US" sz="3375" b="1" kern="0" dirty="0">
                <a:solidFill>
                  <a:srgbClr val="FFFFFF"/>
                </a:solidFill>
                <a:latin typeface="Yantramanav" panose="02000000000000000000" pitchFamily="2" charset="0"/>
                <a:cs typeface="Yantramanav" panose="02000000000000000000" pitchFamily="2" charset="0"/>
                <a:sym typeface="Helvetica Light"/>
              </a:rPr>
              <a:t>But what about Einstein?</a:t>
            </a:r>
            <a:endParaRPr lang="en-US" sz="3375" kern="0" dirty="0">
              <a:solidFill>
                <a:srgbClr val="FFFFFF"/>
              </a:solidFill>
              <a:latin typeface="Yantramanav" panose="02000000000000000000" pitchFamily="2" charset="0"/>
              <a:cs typeface="Yantramanav" panose="02000000000000000000" pitchFamily="2" charset="0"/>
              <a:sym typeface="Helvetica Light"/>
            </a:endParaRPr>
          </a:p>
        </p:txBody>
      </p:sp>
      <p:pic>
        <p:nvPicPr>
          <p:cNvPr id="2052" name="Picture 4" descr="http://masterthemedia.com/wp-content/uploads/2014/03/Einste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64" y="-776755"/>
            <a:ext cx="12192000" cy="911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176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marL="0" indent="0">
              <a:buNone/>
            </a:pPr>
            <a:endParaRPr lang="en-US" dirty="0"/>
          </a:p>
          <a:p>
            <a:pPr marL="0" indent="0">
              <a:buNone/>
            </a:pPr>
            <a:endParaRPr lang="en-US" dirty="0"/>
          </a:p>
        </p:txBody>
      </p:sp>
      <p:graphicFrame>
        <p:nvGraphicFramePr>
          <p:cNvPr id="4" name="Table 3"/>
          <p:cNvGraphicFramePr>
            <a:graphicFrameLocks noGrp="1"/>
          </p:cNvGraphicFramePr>
          <p:nvPr/>
        </p:nvGraphicFramePr>
        <p:xfrm>
          <a:off x="838200" y="1175214"/>
          <a:ext cx="10389110" cy="4648059"/>
        </p:xfrm>
        <a:graphic>
          <a:graphicData uri="http://schemas.openxmlformats.org/drawingml/2006/table">
            <a:tbl>
              <a:tblPr>
                <a:tableStyleId>{5C22544A-7EE6-4342-B048-85BDC9FD1C3A}</a:tableStyleId>
              </a:tblPr>
              <a:tblGrid>
                <a:gridCol w="1038911">
                  <a:extLst>
                    <a:ext uri="{9D8B030D-6E8A-4147-A177-3AD203B41FA5}">
                      <a16:colId xmlns:a16="http://schemas.microsoft.com/office/drawing/2014/main" val="20000"/>
                    </a:ext>
                  </a:extLst>
                </a:gridCol>
                <a:gridCol w="1038911">
                  <a:extLst>
                    <a:ext uri="{9D8B030D-6E8A-4147-A177-3AD203B41FA5}">
                      <a16:colId xmlns:a16="http://schemas.microsoft.com/office/drawing/2014/main" val="20001"/>
                    </a:ext>
                  </a:extLst>
                </a:gridCol>
                <a:gridCol w="1038911">
                  <a:extLst>
                    <a:ext uri="{9D8B030D-6E8A-4147-A177-3AD203B41FA5}">
                      <a16:colId xmlns:a16="http://schemas.microsoft.com/office/drawing/2014/main" val="20002"/>
                    </a:ext>
                  </a:extLst>
                </a:gridCol>
                <a:gridCol w="1038911">
                  <a:extLst>
                    <a:ext uri="{9D8B030D-6E8A-4147-A177-3AD203B41FA5}">
                      <a16:colId xmlns:a16="http://schemas.microsoft.com/office/drawing/2014/main" val="20003"/>
                    </a:ext>
                  </a:extLst>
                </a:gridCol>
                <a:gridCol w="1038911">
                  <a:extLst>
                    <a:ext uri="{9D8B030D-6E8A-4147-A177-3AD203B41FA5}">
                      <a16:colId xmlns:a16="http://schemas.microsoft.com/office/drawing/2014/main" val="20004"/>
                    </a:ext>
                  </a:extLst>
                </a:gridCol>
                <a:gridCol w="1038911">
                  <a:extLst>
                    <a:ext uri="{9D8B030D-6E8A-4147-A177-3AD203B41FA5}">
                      <a16:colId xmlns:a16="http://schemas.microsoft.com/office/drawing/2014/main" val="20005"/>
                    </a:ext>
                  </a:extLst>
                </a:gridCol>
                <a:gridCol w="1038911">
                  <a:extLst>
                    <a:ext uri="{9D8B030D-6E8A-4147-A177-3AD203B41FA5}">
                      <a16:colId xmlns:a16="http://schemas.microsoft.com/office/drawing/2014/main" val="20006"/>
                    </a:ext>
                  </a:extLst>
                </a:gridCol>
                <a:gridCol w="1038911">
                  <a:extLst>
                    <a:ext uri="{9D8B030D-6E8A-4147-A177-3AD203B41FA5}">
                      <a16:colId xmlns:a16="http://schemas.microsoft.com/office/drawing/2014/main" val="20007"/>
                    </a:ext>
                  </a:extLst>
                </a:gridCol>
                <a:gridCol w="1038911">
                  <a:extLst>
                    <a:ext uri="{9D8B030D-6E8A-4147-A177-3AD203B41FA5}">
                      <a16:colId xmlns:a16="http://schemas.microsoft.com/office/drawing/2014/main" val="20008"/>
                    </a:ext>
                  </a:extLst>
                </a:gridCol>
                <a:gridCol w="1038911">
                  <a:extLst>
                    <a:ext uri="{9D8B030D-6E8A-4147-A177-3AD203B41FA5}">
                      <a16:colId xmlns:a16="http://schemas.microsoft.com/office/drawing/2014/main" val="20009"/>
                    </a:ext>
                  </a:extLst>
                </a:gridCol>
              </a:tblGrid>
              <a:tr h="516451">
                <a:tc>
                  <a:txBody>
                    <a:bodyPr/>
                    <a:lstStyle/>
                    <a:p>
                      <a:pPr algn="ctr" fontAlgn="b"/>
                      <a:r>
                        <a:rPr lang="en-US" sz="2800" u="none" strike="noStrike" dirty="0">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dirty="0">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dirty="0">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1</a:t>
                      </a:r>
                      <a:endParaRPr lang="en-US" sz="2800" b="0" i="0" u="none" strike="noStrike" dirty="0">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2</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9</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2</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2</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6451">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1</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1</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dirty="0">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dirty="0">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7</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5</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1</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5</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16451">
                <a:tc>
                  <a:txBody>
                    <a:bodyPr/>
                    <a:lstStyle/>
                    <a:p>
                      <a:pPr algn="ctr" fontAlgn="b"/>
                      <a:r>
                        <a:rPr lang="en-US" sz="2800" u="none" strike="noStrike" dirty="0">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8</a:t>
                      </a:r>
                      <a:endParaRPr lang="en-US" sz="2800" b="0" i="0" u="none" strike="noStrike" dirty="0">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2</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2</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7</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5</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1</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16451">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7</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7</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5</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7</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4</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7</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16451">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5</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5</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7</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1</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7</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1</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16451">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9</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9</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4</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7</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8</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9</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8</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2</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8</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16451">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5</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5</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5</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2</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1</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8</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7</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16451">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7</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1</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9</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2</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9</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5</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7</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16451">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2</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8</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8</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1</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7</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7</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9</a:t>
                      </a:r>
                      <a:endParaRPr lang="en-US" sz="2800" b="0" i="0" u="none" strike="noStrike">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dirty="0">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rPr>
                        <a:t>4</a:t>
                      </a:r>
                      <a:endParaRPr lang="en-US" sz="2800" b="0" i="0" u="none" strike="noStrike" dirty="0">
                        <a:solidFill>
                          <a:schemeClr val="tx1"/>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097470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768" y="619648"/>
            <a:ext cx="10773996" cy="5345566"/>
          </a:xfrm>
          <a:prstGeom prst="rect">
            <a:avLst/>
          </a:prstGeom>
        </p:spPr>
        <p:txBody>
          <a:bodyPr wrap="square">
            <a:spAutoFit/>
          </a:bodyPr>
          <a:lstStyle/>
          <a:p>
            <a:pPr algn="ctr" defTabSz="410751" hangingPunct="0"/>
            <a:r>
              <a:rPr lang="en-US" sz="4267" kern="0" dirty="0">
                <a:solidFill>
                  <a:srgbClr val="FFFFFF"/>
                </a:solidFill>
                <a:latin typeface="Roboto"/>
                <a:sym typeface="Helvetica Light"/>
              </a:rPr>
              <a:t>By introducing sophisticated mathematical concepts like this into physics, Einstein …abandoned the popular principal attributed to [Lord] Rutherford [of Nelson] that </a:t>
            </a:r>
            <a:r>
              <a:rPr lang="en-US" sz="4267" kern="0" dirty="0">
                <a:solidFill>
                  <a:srgbClr val="00A6AC">
                    <a:lumMod val="60000"/>
                    <a:lumOff val="40000"/>
                  </a:srgbClr>
                </a:solidFill>
                <a:latin typeface="Roboto"/>
                <a:sym typeface="Helvetica Light"/>
              </a:rPr>
              <a:t>‘</a:t>
            </a:r>
            <a:r>
              <a:rPr lang="en-US" sz="4267" b="1" kern="0" dirty="0">
                <a:solidFill>
                  <a:srgbClr val="00A6AC">
                    <a:lumMod val="60000"/>
                    <a:lumOff val="40000"/>
                  </a:srgbClr>
                </a:solidFill>
                <a:latin typeface="Roboto"/>
                <a:sym typeface="Helvetica Light"/>
              </a:rPr>
              <a:t>an alleged scientific discovery has no merit unless it can be explained to a barmaid</a:t>
            </a:r>
            <a:r>
              <a:rPr lang="en-US" sz="4267" kern="0" dirty="0">
                <a:solidFill>
                  <a:srgbClr val="00A6AC">
                    <a:lumMod val="60000"/>
                    <a:lumOff val="40000"/>
                  </a:srgbClr>
                </a:solidFill>
                <a:latin typeface="Roboto"/>
                <a:sym typeface="Helvetica Light"/>
              </a:rPr>
              <a:t>….’”</a:t>
            </a:r>
            <a:br>
              <a:rPr lang="en-US" sz="4267" kern="0" dirty="0">
                <a:solidFill>
                  <a:srgbClr val="FFFFFF"/>
                </a:solidFill>
                <a:latin typeface="Roboto"/>
                <a:sym typeface="Helvetica Light"/>
              </a:rPr>
            </a:br>
            <a:endParaRPr lang="en-US" sz="4267" kern="0" dirty="0">
              <a:solidFill>
                <a:srgbClr val="FFFFFF"/>
              </a:solidFill>
              <a:latin typeface="Roboto"/>
              <a:sym typeface="Helvetica Light"/>
            </a:endParaRPr>
          </a:p>
        </p:txBody>
      </p:sp>
      <p:sp>
        <p:nvSpPr>
          <p:cNvPr id="6" name="Rectangle 5"/>
          <p:cNvSpPr/>
          <p:nvPr/>
        </p:nvSpPr>
        <p:spPr>
          <a:xfrm>
            <a:off x="609768" y="5564441"/>
            <a:ext cx="10603881" cy="461665"/>
          </a:xfrm>
          <a:prstGeom prst="rect">
            <a:avLst/>
          </a:prstGeom>
        </p:spPr>
        <p:txBody>
          <a:bodyPr wrap="square">
            <a:spAutoFit/>
          </a:bodyPr>
          <a:lstStyle/>
          <a:p>
            <a:pPr algn="ctr" defTabSz="410751" hangingPunct="0"/>
            <a:r>
              <a:rPr lang="en-US" sz="2400" kern="0" dirty="0">
                <a:solidFill>
                  <a:srgbClr val="FFFFFF"/>
                </a:solidFill>
                <a:latin typeface="Roboto"/>
                <a:sym typeface="Helvetica Light"/>
              </a:rPr>
              <a:t>Einstein, the Man and His Achievement By G. J. </a:t>
            </a:r>
            <a:r>
              <a:rPr lang="en-US" sz="2400" kern="0" dirty="0" err="1">
                <a:solidFill>
                  <a:srgbClr val="FFFFFF"/>
                </a:solidFill>
                <a:latin typeface="Roboto"/>
                <a:sym typeface="Helvetica Light"/>
              </a:rPr>
              <a:t>Whitrow</a:t>
            </a:r>
            <a:r>
              <a:rPr lang="en-US" sz="2400" kern="0" dirty="0">
                <a:solidFill>
                  <a:srgbClr val="FFFFFF"/>
                </a:solidFill>
                <a:latin typeface="Roboto"/>
                <a:sym typeface="Helvetica Light"/>
              </a:rPr>
              <a:t>, Dover Press 1973</a:t>
            </a:r>
          </a:p>
        </p:txBody>
      </p:sp>
    </p:spTree>
    <p:extLst>
      <p:ext uri="{BB962C8B-B14F-4D97-AF65-F5344CB8AC3E}">
        <p14:creationId xmlns:p14="http://schemas.microsoft.com/office/powerpoint/2010/main" val="2996760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3605" y="410348"/>
            <a:ext cx="11460011" cy="5831418"/>
          </a:xfrm>
        </p:spPr>
        <p:txBody>
          <a:bodyPr anchor="ctr">
            <a:normAutofit/>
          </a:bodyPr>
          <a:lstStyle/>
          <a:p>
            <a:pPr marL="0" indent="0" algn="ctr">
              <a:buNone/>
            </a:pPr>
            <a:r>
              <a:rPr lang="en-US" sz="6187" b="1" dirty="0">
                <a:solidFill>
                  <a:schemeClr val="tx1"/>
                </a:solidFill>
              </a:rPr>
              <a:t>Principle #5</a:t>
            </a:r>
          </a:p>
          <a:p>
            <a:pPr marL="0" indent="0" algn="ctr">
              <a:buNone/>
            </a:pPr>
            <a:r>
              <a:rPr lang="en-US" sz="6187" b="1" dirty="0">
                <a:solidFill>
                  <a:schemeClr val="accent2">
                    <a:lumMod val="60000"/>
                    <a:lumOff val="40000"/>
                  </a:schemeClr>
                </a:solidFill>
                <a:latin typeface="Yantramanav Bold" panose="02000000000000000000" pitchFamily="2" charset="0"/>
                <a:cs typeface="Yantramanav Bold" panose="02000000000000000000" pitchFamily="2" charset="0"/>
              </a:rPr>
              <a:t>Respect your audience!</a:t>
            </a:r>
          </a:p>
          <a:p>
            <a:pPr marL="0" indent="0" algn="ctr">
              <a:buNone/>
            </a:pPr>
            <a:r>
              <a:rPr lang="en-US" sz="6187" dirty="0"/>
              <a:t> </a:t>
            </a:r>
          </a:p>
        </p:txBody>
      </p:sp>
    </p:spTree>
    <p:extLst>
      <p:ext uri="{BB962C8B-B14F-4D97-AF65-F5344CB8AC3E}">
        <p14:creationId xmlns:p14="http://schemas.microsoft.com/office/powerpoint/2010/main" val="1482470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6220" y="744818"/>
            <a:ext cx="10324190" cy="5089767"/>
          </a:xfrm>
        </p:spPr>
        <p:txBody>
          <a:bodyPr>
            <a:normAutofit/>
          </a:bodyPr>
          <a:lstStyle/>
          <a:p>
            <a:pPr>
              <a:buFont typeface="Wingdings" panose="05000000000000000000" pitchFamily="2" charset="2"/>
              <a:buChar char="§"/>
            </a:pPr>
            <a:r>
              <a:rPr lang="en-US" dirty="0"/>
              <a:t>Provide people the level of detail they desire and not what you think they need. </a:t>
            </a:r>
          </a:p>
          <a:p>
            <a:pPr>
              <a:buFont typeface="Wingdings" panose="05000000000000000000" pitchFamily="2" charset="2"/>
              <a:buChar char="§"/>
            </a:pPr>
            <a:r>
              <a:rPr lang="en-US" dirty="0"/>
              <a:t>Don’t assume because someone is above or below you in the chain of command that they aren’t as smart as you. </a:t>
            </a:r>
          </a:p>
          <a:p>
            <a:pPr>
              <a:buFont typeface="Wingdings" panose="05000000000000000000" pitchFamily="2" charset="2"/>
              <a:buChar char="§"/>
            </a:pPr>
            <a:r>
              <a:rPr lang="en-US" dirty="0"/>
              <a:t>Have confidence in what you present and don’t downplay your own strengths. </a:t>
            </a:r>
          </a:p>
        </p:txBody>
      </p:sp>
    </p:spTree>
    <p:extLst>
      <p:ext uri="{BB962C8B-B14F-4D97-AF65-F5344CB8AC3E}">
        <p14:creationId xmlns:p14="http://schemas.microsoft.com/office/powerpoint/2010/main" val="2760610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Yantramanav" panose="02000000000000000000" pitchFamily="2" charset="0"/>
              <a:cs typeface="Yantramanav" panose="02000000000000000000" pitchFamily="2" charset="0"/>
            </a:endParaRPr>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4105" y="802955"/>
            <a:ext cx="4977976" cy="1454051"/>
          </a:xfrm>
        </p:spPr>
        <p:txBody>
          <a:bodyPr>
            <a:normAutofit/>
          </a:bodyPr>
          <a:lstStyle/>
          <a:p>
            <a:r>
              <a:rPr lang="en-US">
                <a:solidFill>
                  <a:srgbClr val="000000"/>
                </a:solidFill>
                <a:latin typeface="Yantramanav" panose="02000000000000000000" pitchFamily="2" charset="0"/>
                <a:cs typeface="Yantramanav" panose="02000000000000000000" pitchFamily="2" charset="0"/>
              </a:rPr>
              <a:t>Statistical Thinking</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Yantramanav" panose="02000000000000000000" pitchFamily="2" charset="0"/>
              <a:cs typeface="Yantramanav" panose="02000000000000000000" pitchFamily="2" charset="0"/>
            </a:endParaRPr>
          </a:p>
        </p:txBody>
      </p:sp>
      <p:pic>
        <p:nvPicPr>
          <p:cNvPr id="7" name="Graphic 6" descr="Error">
            <a:extLst>
              <a:ext uri="{FF2B5EF4-FFF2-40B4-BE49-F238E27FC236}">
                <a16:creationId xmlns:a16="http://schemas.microsoft.com/office/drawing/2014/main" id="{8E80A209-92C0-4542-A0B7-4504441349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Content Placeholder 2"/>
          <p:cNvSpPr>
            <a:spLocks noGrp="1"/>
          </p:cNvSpPr>
          <p:nvPr>
            <p:ph idx="1"/>
          </p:nvPr>
        </p:nvSpPr>
        <p:spPr>
          <a:xfrm>
            <a:off x="6090574" y="2421682"/>
            <a:ext cx="4977578" cy="3639289"/>
          </a:xfrm>
        </p:spPr>
        <p:txBody>
          <a:bodyPr anchor="ctr">
            <a:normAutofit/>
          </a:bodyPr>
          <a:lstStyle/>
          <a:p>
            <a:pPr marL="0" indent="0">
              <a:buNone/>
            </a:pPr>
            <a:r>
              <a:rPr lang="en-US" sz="2000">
                <a:solidFill>
                  <a:srgbClr val="000000"/>
                </a:solidFill>
                <a:latin typeface="Yantramanav" panose="02000000000000000000" pitchFamily="2" charset="0"/>
                <a:cs typeface="Yantramanav" panose="02000000000000000000" pitchFamily="2" charset="0"/>
              </a:rPr>
              <a:t>We’ll go over:</a:t>
            </a:r>
          </a:p>
          <a:p>
            <a:r>
              <a:rPr lang="en-US" sz="2000">
                <a:solidFill>
                  <a:srgbClr val="000000"/>
                </a:solidFill>
                <a:latin typeface="Yantramanav" panose="02000000000000000000" pitchFamily="2" charset="0"/>
                <a:cs typeface="Yantramanav" panose="02000000000000000000" pitchFamily="2" charset="0"/>
              </a:rPr>
              <a:t>Models</a:t>
            </a:r>
          </a:p>
          <a:p>
            <a:r>
              <a:rPr lang="en-US" sz="2000">
                <a:solidFill>
                  <a:srgbClr val="000000"/>
                </a:solidFill>
                <a:latin typeface="Yantramanav" panose="02000000000000000000" pitchFamily="2" charset="0"/>
                <a:cs typeface="Yantramanav" panose="02000000000000000000" pitchFamily="2" charset="0"/>
              </a:rPr>
              <a:t>Noise</a:t>
            </a:r>
          </a:p>
          <a:p>
            <a:r>
              <a:rPr lang="en-US" sz="2000">
                <a:solidFill>
                  <a:srgbClr val="000000"/>
                </a:solidFill>
                <a:latin typeface="Yantramanav" panose="02000000000000000000" pitchFamily="2" charset="0"/>
                <a:cs typeface="Yantramanav" panose="02000000000000000000" pitchFamily="2" charset="0"/>
              </a:rPr>
              <a:t>What statistics is designed to do (at a very high-level). </a:t>
            </a:r>
          </a:p>
          <a:p>
            <a:r>
              <a:rPr lang="en-US" sz="2000">
                <a:solidFill>
                  <a:srgbClr val="000000"/>
                </a:solidFill>
                <a:latin typeface="Yantramanav" panose="02000000000000000000" pitchFamily="2" charset="0"/>
                <a:cs typeface="Yantramanav" panose="02000000000000000000" pitchFamily="2" charset="0"/>
              </a:rPr>
              <a:t>How to talk about statistical models.</a:t>
            </a:r>
          </a:p>
          <a:p>
            <a:r>
              <a:rPr lang="en-US" sz="2000">
                <a:solidFill>
                  <a:srgbClr val="000000"/>
                </a:solidFill>
                <a:latin typeface="Yantramanav" panose="02000000000000000000" pitchFamily="2" charset="0"/>
                <a:cs typeface="Yantramanav" panose="02000000000000000000" pitchFamily="2" charset="0"/>
              </a:rPr>
              <a:t>What confidence and statistical significance means in practice. </a:t>
            </a:r>
          </a:p>
          <a:p>
            <a:endParaRPr lang="en-US" sz="2000">
              <a:solidFill>
                <a:srgbClr val="000000"/>
              </a:solidFill>
              <a:latin typeface="Yantramanav" panose="02000000000000000000" pitchFamily="2" charset="0"/>
              <a:cs typeface="Yantramanav" panose="02000000000000000000" pitchFamily="2" charset="0"/>
            </a:endParaRPr>
          </a:p>
        </p:txBody>
      </p:sp>
    </p:spTree>
    <p:extLst>
      <p:ext uri="{BB962C8B-B14F-4D97-AF65-F5344CB8AC3E}">
        <p14:creationId xmlns:p14="http://schemas.microsoft.com/office/powerpoint/2010/main" val="3132053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4054" y="122174"/>
            <a:ext cx="10383699" cy="5058481"/>
          </a:xfrm>
          <a:prstGeom prst="rect">
            <a:avLst/>
          </a:prstGeom>
        </p:spPr>
      </p:pic>
      <p:pic>
        <p:nvPicPr>
          <p:cNvPr id="5" name="Picture 4"/>
          <p:cNvPicPr>
            <a:picLocks noChangeAspect="1"/>
          </p:cNvPicPr>
          <p:nvPr/>
        </p:nvPicPr>
        <p:blipFill>
          <a:blip r:embed="rId4"/>
          <a:stretch>
            <a:fillRect/>
          </a:stretch>
        </p:blipFill>
        <p:spPr>
          <a:xfrm>
            <a:off x="6235083" y="5259245"/>
            <a:ext cx="6706536" cy="1476581"/>
          </a:xfrm>
          <a:prstGeom prst="rect">
            <a:avLst/>
          </a:prstGeom>
        </p:spPr>
      </p:pic>
    </p:spTree>
    <p:extLst>
      <p:ext uri="{BB962C8B-B14F-4D97-AF65-F5344CB8AC3E}">
        <p14:creationId xmlns:p14="http://schemas.microsoft.com/office/powerpoint/2010/main" val="3760735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9AD7B-99D4-4755-8966-F7BA0426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Yantramanav" panose="02000000000000000000" pitchFamily="2" charset="0"/>
              <a:cs typeface="Yantramanav" panose="02000000000000000000" pitchFamily="2" charset="0"/>
            </a:endParaRPr>
          </a:p>
        </p:txBody>
      </p:sp>
      <p:pic>
        <p:nvPicPr>
          <p:cNvPr id="12" name="Picture 11">
            <a:extLst>
              <a:ext uri="{FF2B5EF4-FFF2-40B4-BE49-F238E27FC236}">
                <a16:creationId xmlns:a16="http://schemas.microsoft.com/office/drawing/2014/main" id="{1A06F89A-489D-4383-94C5-42F7FF2E9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23236"/>
            <a:ext cx="3659777" cy="2820908"/>
          </a:xfrm>
        </p:spPr>
        <p:txBody>
          <a:bodyPr>
            <a:normAutofit/>
          </a:bodyPr>
          <a:lstStyle/>
          <a:p>
            <a:r>
              <a:rPr lang="en-US" sz="4000" dirty="0">
                <a:solidFill>
                  <a:srgbClr val="FFFFFF"/>
                </a:solidFill>
                <a:latin typeface="Yantramanav" panose="02000000000000000000" pitchFamily="2" charset="0"/>
                <a:cs typeface="Yantramanav" panose="02000000000000000000" pitchFamily="2" charset="0"/>
              </a:rPr>
              <a:t>Let’s understand how the model worked.</a:t>
            </a:r>
          </a:p>
        </p:txBody>
      </p:sp>
      <p:graphicFrame>
        <p:nvGraphicFramePr>
          <p:cNvPr id="5" name="Content Placeholder 2">
            <a:extLst>
              <a:ext uri="{FF2B5EF4-FFF2-40B4-BE49-F238E27FC236}">
                <a16:creationId xmlns:a16="http://schemas.microsoft.com/office/drawing/2014/main" id="{9A46ED39-E934-48CE-9D28-590185EF62CC}"/>
              </a:ext>
            </a:extLst>
          </p:cNvPr>
          <p:cNvGraphicFramePr>
            <a:graphicFrameLocks noGrp="1"/>
          </p:cNvGraphicFramePr>
          <p:nvPr>
            <p:ph idx="1"/>
            <p:extLst>
              <p:ext uri="{D42A27DB-BD31-4B8C-83A1-F6EECF244321}">
                <p14:modId xmlns:p14="http://schemas.microsoft.com/office/powerpoint/2010/main" val="3820927402"/>
              </p:ext>
            </p:extLst>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40192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a:solidFill>
                  <a:srgbClr val="FFFFFF"/>
                </a:solidFill>
                <a:latin typeface="Yantramanav" panose="02000000000000000000" pitchFamily="2" charset="0"/>
                <a:cs typeface="Yantramanav" panose="02000000000000000000" pitchFamily="2" charset="0"/>
              </a:rPr>
              <a:t>What went wrong? </a:t>
            </a:r>
          </a:p>
        </p:txBody>
      </p:sp>
      <p:sp>
        <p:nvSpPr>
          <p:cNvPr id="3" name="Content Placeholder 2"/>
          <p:cNvSpPr>
            <a:spLocks noGrp="1"/>
          </p:cNvSpPr>
          <p:nvPr>
            <p:ph idx="1"/>
          </p:nvPr>
        </p:nvSpPr>
        <p:spPr>
          <a:xfrm>
            <a:off x="6090574" y="801866"/>
            <a:ext cx="5306084" cy="5230634"/>
          </a:xfrm>
        </p:spPr>
        <p:txBody>
          <a:bodyPr anchor="ctr">
            <a:normAutofit/>
          </a:bodyPr>
          <a:lstStyle/>
          <a:p>
            <a:pPr marL="0" indent="0">
              <a:buNone/>
            </a:pPr>
            <a:r>
              <a:rPr lang="en-US" sz="2400">
                <a:solidFill>
                  <a:srgbClr val="000000"/>
                </a:solidFill>
                <a:latin typeface="Yantramanav" panose="02000000000000000000" pitchFamily="2" charset="0"/>
                <a:cs typeface="Yantramanav" panose="02000000000000000000" pitchFamily="2" charset="0"/>
              </a:rPr>
              <a:t>“The model did not account for the improbable.”</a:t>
            </a:r>
          </a:p>
          <a:p>
            <a:endParaRPr lang="en-US" sz="2400">
              <a:solidFill>
                <a:srgbClr val="000000"/>
              </a:solidFill>
              <a:latin typeface="Yantramanav" panose="02000000000000000000" pitchFamily="2" charset="0"/>
              <a:cs typeface="Yantramanav" panose="02000000000000000000" pitchFamily="2" charset="0"/>
            </a:endParaRPr>
          </a:p>
          <a:p>
            <a:pPr marL="0" indent="0">
              <a:buNone/>
            </a:pPr>
            <a:r>
              <a:rPr lang="en-US" sz="2400">
                <a:solidFill>
                  <a:srgbClr val="000000"/>
                </a:solidFill>
                <a:latin typeface="Yantramanav" panose="02000000000000000000" pitchFamily="2" charset="0"/>
                <a:cs typeface="Yantramanav" panose="02000000000000000000" pitchFamily="2" charset="0"/>
              </a:rPr>
              <a:t>“A good model is bound to be wrong every once in a while. It was 99 percent confident, that means there was a 1 percent chance it could be wrong.” </a:t>
            </a:r>
          </a:p>
          <a:p>
            <a:endParaRPr lang="en-US" sz="2400">
              <a:solidFill>
                <a:srgbClr val="000000"/>
              </a:solidFill>
              <a:latin typeface="Yantramanav" panose="02000000000000000000" pitchFamily="2" charset="0"/>
              <a:cs typeface="Yantramanav" panose="02000000000000000000" pitchFamily="2" charset="0"/>
            </a:endParaRPr>
          </a:p>
          <a:p>
            <a:pPr marL="0" indent="0">
              <a:buNone/>
            </a:pPr>
            <a:r>
              <a:rPr lang="en-US" sz="2400">
                <a:solidFill>
                  <a:srgbClr val="000000"/>
                </a:solidFill>
                <a:latin typeface="Yantramanav" panose="02000000000000000000" pitchFamily="2" charset="0"/>
                <a:cs typeface="Yantramanav" panose="02000000000000000000" pitchFamily="2" charset="0"/>
              </a:rPr>
              <a:t>“If there was more uncertainty about the results, the model should have shown less confidence.”</a:t>
            </a:r>
          </a:p>
        </p:txBody>
      </p:sp>
    </p:spTree>
    <p:extLst>
      <p:ext uri="{BB962C8B-B14F-4D97-AF65-F5344CB8AC3E}">
        <p14:creationId xmlns:p14="http://schemas.microsoft.com/office/powerpoint/2010/main" val="3298619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Yantramanav" panose="02000000000000000000" pitchFamily="2" charset="0"/>
              <a:cs typeface="Yantramanav" panose="02000000000000000000" pitchFamily="2" charset="0"/>
            </a:endParaRPr>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Yantramanav" panose="02000000000000000000" pitchFamily="2" charset="0"/>
              <a:cs typeface="Yantramanav" panose="02000000000000000000" pitchFamily="2" charset="0"/>
            </a:endParaRPr>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dirty="0">
                <a:solidFill>
                  <a:srgbClr val="FFFFFF"/>
                </a:solidFill>
                <a:latin typeface="Yantramanav" panose="02000000000000000000" pitchFamily="2" charset="0"/>
                <a:cs typeface="Yantramanav" panose="02000000000000000000" pitchFamily="2" charset="0"/>
              </a:rPr>
              <a:t>Accounting for the improbable.</a:t>
            </a:r>
          </a:p>
        </p:txBody>
      </p:sp>
      <p:sp>
        <p:nvSpPr>
          <p:cNvPr id="3" name="Content Placeholder 2"/>
          <p:cNvSpPr>
            <a:spLocks noGrp="1"/>
          </p:cNvSpPr>
          <p:nvPr>
            <p:ph idx="1"/>
          </p:nvPr>
        </p:nvSpPr>
        <p:spPr>
          <a:xfrm>
            <a:off x="6090574" y="801866"/>
            <a:ext cx="5306084" cy="5230634"/>
          </a:xfrm>
        </p:spPr>
        <p:txBody>
          <a:bodyPr anchor="ctr">
            <a:normAutofit/>
          </a:bodyPr>
          <a:lstStyle/>
          <a:p>
            <a:pPr marL="0" indent="0">
              <a:buNone/>
            </a:pPr>
            <a:r>
              <a:rPr lang="en-US" sz="2400" dirty="0">
                <a:solidFill>
                  <a:srgbClr val="000000"/>
                </a:solidFill>
                <a:latin typeface="Yantramanav" panose="02000000000000000000" pitchFamily="2" charset="0"/>
                <a:cs typeface="Yantramanav" panose="02000000000000000000" pitchFamily="2" charset="0"/>
              </a:rPr>
              <a:t>Philosophical question: was a Sanders’ win an improbable event?</a:t>
            </a:r>
          </a:p>
          <a:p>
            <a:pPr marL="0" indent="0">
              <a:buNone/>
            </a:pPr>
            <a:endParaRPr lang="en-US" sz="2400" dirty="0">
              <a:solidFill>
                <a:srgbClr val="000000"/>
              </a:solidFill>
              <a:latin typeface="Yantramanav" panose="02000000000000000000" pitchFamily="2" charset="0"/>
              <a:cs typeface="Yantramanav" panose="02000000000000000000" pitchFamily="2" charset="0"/>
            </a:endParaRPr>
          </a:p>
          <a:p>
            <a:pPr marL="0" indent="0">
              <a:buNone/>
            </a:pPr>
            <a:r>
              <a:rPr lang="en-US" sz="2400" dirty="0">
                <a:solidFill>
                  <a:srgbClr val="000000"/>
                </a:solidFill>
                <a:latin typeface="Yantramanav" panose="02000000000000000000" pitchFamily="2" charset="0"/>
                <a:cs typeface="Yantramanav" panose="02000000000000000000" pitchFamily="2" charset="0"/>
              </a:rPr>
              <a:t>If we accept a Sanders win as improbable, then there’s not anything wrong with the model itself. The model gave sanders a remote chance of victory. That means it accounted for the improbable. </a:t>
            </a:r>
          </a:p>
          <a:p>
            <a:pPr marL="0" indent="0">
              <a:buNone/>
            </a:pPr>
            <a:endParaRPr lang="en-US" sz="2400" dirty="0">
              <a:solidFill>
                <a:srgbClr val="000000"/>
              </a:solidFill>
              <a:latin typeface="Yantramanav" panose="02000000000000000000" pitchFamily="2" charset="0"/>
              <a:cs typeface="Yantramanav" panose="02000000000000000000" pitchFamily="2" charset="0"/>
            </a:endParaRPr>
          </a:p>
          <a:p>
            <a:pPr marL="0" indent="0">
              <a:buNone/>
            </a:pPr>
            <a:r>
              <a:rPr lang="en-US" sz="2400" dirty="0">
                <a:solidFill>
                  <a:srgbClr val="000000"/>
                </a:solidFill>
                <a:latin typeface="Yantramanav" panose="02000000000000000000" pitchFamily="2" charset="0"/>
                <a:cs typeface="Yantramanav" panose="02000000000000000000" pitchFamily="2" charset="0"/>
              </a:rPr>
              <a:t>If you believe the event was more likely, then the model had incorrect assumptions or did not capture some salient underlying relationship. </a:t>
            </a:r>
          </a:p>
          <a:p>
            <a:pPr marL="0" indent="0">
              <a:buNone/>
            </a:pPr>
            <a:endParaRPr lang="en-US" sz="2400" dirty="0">
              <a:solidFill>
                <a:srgbClr val="000000"/>
              </a:solidFill>
              <a:latin typeface="Yantramanav" panose="02000000000000000000" pitchFamily="2" charset="0"/>
              <a:cs typeface="Yantramanav" panose="02000000000000000000" pitchFamily="2" charset="0"/>
            </a:endParaRPr>
          </a:p>
        </p:txBody>
      </p:sp>
    </p:spTree>
    <p:extLst>
      <p:ext uri="{BB962C8B-B14F-4D97-AF65-F5344CB8AC3E}">
        <p14:creationId xmlns:p14="http://schemas.microsoft.com/office/powerpoint/2010/main" val="37136783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Yantramanav" panose="02000000000000000000" pitchFamily="2" charset="0"/>
              <a:cs typeface="Yantramanav" panose="02000000000000000000" pitchFamily="2" charset="0"/>
            </a:endParaRPr>
          </a:p>
        </p:txBody>
      </p:sp>
      <p:pic>
        <p:nvPicPr>
          <p:cNvPr id="19" name="Picture 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dirty="0">
                <a:solidFill>
                  <a:srgbClr val="FFFFFF"/>
                </a:solidFill>
                <a:latin typeface="Yantramanav" panose="02000000000000000000" pitchFamily="2" charset="0"/>
                <a:cs typeface="Yantramanav" panose="02000000000000000000" pitchFamily="2" charset="0"/>
              </a:rPr>
              <a:t>“There was a 1% chance it could be wrong.”</a:t>
            </a:r>
          </a:p>
        </p:txBody>
      </p:sp>
      <p:sp>
        <p:nvSpPr>
          <p:cNvPr id="3" name="Content Placeholder 2"/>
          <p:cNvSpPr>
            <a:spLocks noGrp="1"/>
          </p:cNvSpPr>
          <p:nvPr>
            <p:ph idx="1"/>
          </p:nvPr>
        </p:nvSpPr>
        <p:spPr>
          <a:xfrm>
            <a:off x="6090574" y="801866"/>
            <a:ext cx="5306084" cy="5230634"/>
          </a:xfrm>
        </p:spPr>
        <p:txBody>
          <a:bodyPr anchor="ctr">
            <a:normAutofit/>
          </a:bodyPr>
          <a:lstStyle/>
          <a:p>
            <a:pPr marL="0" indent="0">
              <a:buNone/>
            </a:pPr>
            <a:r>
              <a:rPr lang="en-US" sz="2400" dirty="0">
                <a:solidFill>
                  <a:srgbClr val="000000"/>
                </a:solidFill>
                <a:latin typeface="Yantramanav" panose="02000000000000000000" pitchFamily="2" charset="0"/>
                <a:cs typeface="Yantramanav" panose="02000000000000000000" pitchFamily="2" charset="0"/>
              </a:rPr>
              <a:t>Again, was the model wrong? </a:t>
            </a:r>
          </a:p>
          <a:p>
            <a:pPr marL="0" indent="0">
              <a:buNone/>
            </a:pPr>
            <a:endParaRPr lang="en-US" sz="2400" dirty="0">
              <a:solidFill>
                <a:srgbClr val="000000"/>
              </a:solidFill>
              <a:latin typeface="Yantramanav" panose="02000000000000000000" pitchFamily="2" charset="0"/>
              <a:cs typeface="Yantramanav" panose="02000000000000000000" pitchFamily="2" charset="0"/>
            </a:endParaRPr>
          </a:p>
          <a:p>
            <a:pPr marL="0" indent="0">
              <a:buNone/>
            </a:pPr>
            <a:r>
              <a:rPr lang="en-US" sz="2400" dirty="0">
                <a:solidFill>
                  <a:srgbClr val="000000"/>
                </a:solidFill>
                <a:latin typeface="Yantramanav" panose="02000000000000000000" pitchFamily="2" charset="0"/>
                <a:cs typeface="Yantramanav" panose="02000000000000000000" pitchFamily="2" charset="0"/>
              </a:rPr>
              <a:t>The model gave Clinton 99:1 </a:t>
            </a:r>
            <a:r>
              <a:rPr lang="en-US" sz="2400" i="1" dirty="0">
                <a:solidFill>
                  <a:srgbClr val="000000"/>
                </a:solidFill>
                <a:latin typeface="Yantramanav" panose="02000000000000000000" pitchFamily="2" charset="0"/>
                <a:cs typeface="Yantramanav" panose="02000000000000000000" pitchFamily="2" charset="0"/>
              </a:rPr>
              <a:t>odds-to-win. </a:t>
            </a:r>
            <a:r>
              <a:rPr lang="en-US" sz="2400" dirty="0">
                <a:solidFill>
                  <a:srgbClr val="000000"/>
                </a:solidFill>
                <a:latin typeface="Yantramanav" panose="02000000000000000000" pitchFamily="2" charset="0"/>
                <a:cs typeface="Yantramanav" panose="02000000000000000000" pitchFamily="2" charset="0"/>
              </a:rPr>
              <a:t>Those odds refer to outcomes, they don’t refer to the model’s validity.  </a:t>
            </a:r>
          </a:p>
          <a:p>
            <a:pPr marL="0" indent="0">
              <a:buNone/>
            </a:pPr>
            <a:endParaRPr lang="en-US" sz="2400" dirty="0">
              <a:solidFill>
                <a:srgbClr val="000000"/>
              </a:solidFill>
              <a:latin typeface="Yantramanav" panose="02000000000000000000" pitchFamily="2" charset="0"/>
              <a:cs typeface="Yantramanav" panose="02000000000000000000" pitchFamily="2" charset="0"/>
            </a:endParaRPr>
          </a:p>
          <a:p>
            <a:pPr marL="0" indent="0">
              <a:buNone/>
            </a:pPr>
            <a:r>
              <a:rPr lang="en-US" sz="2400" dirty="0">
                <a:solidFill>
                  <a:srgbClr val="000000"/>
                </a:solidFill>
                <a:latin typeface="Yantramanav" panose="02000000000000000000" pitchFamily="2" charset="0"/>
                <a:cs typeface="Yantramanav" panose="02000000000000000000" pitchFamily="2" charset="0"/>
              </a:rPr>
              <a:t>This is a common misconception. The odds-to-win are called the </a:t>
            </a:r>
            <a:r>
              <a:rPr lang="en-US" sz="2400" i="1" dirty="0">
                <a:solidFill>
                  <a:srgbClr val="000000"/>
                </a:solidFill>
                <a:latin typeface="Yantramanav" panose="02000000000000000000" pitchFamily="2" charset="0"/>
                <a:cs typeface="Yantramanav" panose="02000000000000000000" pitchFamily="2" charset="0"/>
              </a:rPr>
              <a:t>odds ratio</a:t>
            </a:r>
            <a:r>
              <a:rPr lang="en-US" sz="2400" dirty="0">
                <a:solidFill>
                  <a:srgbClr val="000000"/>
                </a:solidFill>
                <a:latin typeface="Yantramanav" panose="02000000000000000000" pitchFamily="2" charset="0"/>
                <a:cs typeface="Yantramanav" panose="02000000000000000000" pitchFamily="2" charset="0"/>
              </a:rPr>
              <a:t>. They measure the </a:t>
            </a:r>
            <a:r>
              <a:rPr lang="en-US" sz="2400" i="1" dirty="0">
                <a:solidFill>
                  <a:srgbClr val="000000"/>
                </a:solidFill>
                <a:latin typeface="Yantramanav" panose="02000000000000000000" pitchFamily="2" charset="0"/>
                <a:cs typeface="Yantramanav" panose="02000000000000000000" pitchFamily="2" charset="0"/>
              </a:rPr>
              <a:t>probability of an outcome</a:t>
            </a:r>
            <a:r>
              <a:rPr lang="en-US" sz="2400" dirty="0">
                <a:solidFill>
                  <a:srgbClr val="000000"/>
                </a:solidFill>
                <a:latin typeface="Yantramanav" panose="02000000000000000000" pitchFamily="2" charset="0"/>
                <a:cs typeface="Yantramanav" panose="02000000000000000000" pitchFamily="2" charset="0"/>
              </a:rPr>
              <a:t>. The chance of being wrong is a </a:t>
            </a:r>
            <a:r>
              <a:rPr lang="en-US" sz="2400" i="1" dirty="0">
                <a:solidFill>
                  <a:srgbClr val="000000"/>
                </a:solidFill>
                <a:latin typeface="Yantramanav" panose="02000000000000000000" pitchFamily="2" charset="0"/>
                <a:cs typeface="Yantramanav" panose="02000000000000000000" pitchFamily="2" charset="0"/>
              </a:rPr>
              <a:t>measure of confidence.</a:t>
            </a:r>
            <a:r>
              <a:rPr lang="en-US" sz="2400" dirty="0">
                <a:solidFill>
                  <a:srgbClr val="000000"/>
                </a:solidFill>
                <a:latin typeface="Yantramanav" panose="02000000000000000000" pitchFamily="2" charset="0"/>
                <a:cs typeface="Yantramanav" panose="02000000000000000000" pitchFamily="2" charset="0"/>
              </a:rPr>
              <a:t> </a:t>
            </a:r>
          </a:p>
        </p:txBody>
      </p:sp>
    </p:spTree>
    <p:extLst>
      <p:ext uri="{BB962C8B-B14F-4D97-AF65-F5344CB8AC3E}">
        <p14:creationId xmlns:p14="http://schemas.microsoft.com/office/powerpoint/2010/main" val="9087870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sz="3700" dirty="0">
                <a:solidFill>
                  <a:srgbClr val="FFFFFF"/>
                </a:solidFill>
                <a:latin typeface="Yantramanav" panose="02000000000000000000" pitchFamily="2" charset="0"/>
                <a:cs typeface="Yantramanav" panose="02000000000000000000" pitchFamily="2" charset="0"/>
              </a:rPr>
              <a:t>“The model should have been more specific about the chance of being wrong.”</a:t>
            </a:r>
          </a:p>
        </p:txBody>
      </p:sp>
      <p:sp>
        <p:nvSpPr>
          <p:cNvPr id="3" name="Content Placeholder 2"/>
          <p:cNvSpPr>
            <a:spLocks noGrp="1"/>
          </p:cNvSpPr>
          <p:nvPr>
            <p:ph idx="1"/>
          </p:nvPr>
        </p:nvSpPr>
        <p:spPr>
          <a:xfrm>
            <a:off x="6090574" y="801866"/>
            <a:ext cx="5306084" cy="5230634"/>
          </a:xfrm>
        </p:spPr>
        <p:txBody>
          <a:bodyPr anchor="ctr">
            <a:normAutofit/>
          </a:bodyPr>
          <a:lstStyle/>
          <a:p>
            <a:pPr marL="0" indent="0">
              <a:buNone/>
            </a:pPr>
            <a:r>
              <a:rPr lang="en-US" sz="2400" dirty="0">
                <a:solidFill>
                  <a:srgbClr val="000000"/>
                </a:solidFill>
                <a:latin typeface="Yantramanav" panose="02000000000000000000" pitchFamily="2" charset="0"/>
                <a:ea typeface="Roboto" panose="02000000000000000000" pitchFamily="2" charset="0"/>
                <a:cs typeface="Yantramanav" panose="02000000000000000000" pitchFamily="2" charset="0"/>
              </a:rPr>
              <a:t>So, how do we test the likelihood a model is </a:t>
            </a:r>
            <a:r>
              <a:rPr lang="en-US" sz="2400" u="sng" dirty="0">
                <a:solidFill>
                  <a:srgbClr val="000000"/>
                </a:solidFill>
                <a:latin typeface="Yantramanav" panose="02000000000000000000" pitchFamily="2" charset="0"/>
                <a:ea typeface="Roboto" panose="02000000000000000000" pitchFamily="2" charset="0"/>
                <a:cs typeface="Yantramanav" panose="02000000000000000000" pitchFamily="2" charset="0"/>
              </a:rPr>
              <a:t>wrong?</a:t>
            </a:r>
          </a:p>
          <a:p>
            <a:pPr marL="0" indent="0">
              <a:buNone/>
            </a:pPr>
            <a:endParaRPr lang="en-US" sz="2400" u="sng" dirty="0">
              <a:solidFill>
                <a:srgbClr val="000000"/>
              </a:solidFill>
              <a:latin typeface="Yantramanav" panose="02000000000000000000" pitchFamily="2" charset="0"/>
              <a:ea typeface="Roboto" panose="02000000000000000000" pitchFamily="2" charset="0"/>
              <a:cs typeface="Yantramanav" panose="02000000000000000000" pitchFamily="2" charset="0"/>
            </a:endParaRPr>
          </a:p>
          <a:p>
            <a:pPr marL="0" indent="0">
              <a:buNone/>
            </a:pPr>
            <a:r>
              <a:rPr lang="en-US" sz="2400" dirty="0">
                <a:solidFill>
                  <a:srgbClr val="000000"/>
                </a:solidFill>
                <a:latin typeface="Yantramanav" panose="02000000000000000000" pitchFamily="2" charset="0"/>
                <a:ea typeface="Roboto" panose="02000000000000000000" pitchFamily="2" charset="0"/>
                <a:cs typeface="Yantramanav" panose="02000000000000000000" pitchFamily="2" charset="0"/>
              </a:rPr>
              <a:t>We don’t!</a:t>
            </a:r>
          </a:p>
          <a:p>
            <a:pPr marL="0" indent="0">
              <a:buNone/>
            </a:pPr>
            <a:endParaRPr lang="en-US" sz="2400" dirty="0">
              <a:solidFill>
                <a:srgbClr val="000000"/>
              </a:solidFill>
              <a:latin typeface="Yantramanav" panose="02000000000000000000" pitchFamily="2" charset="0"/>
              <a:ea typeface="Roboto" panose="02000000000000000000" pitchFamily="2" charset="0"/>
              <a:cs typeface="Yantramanav" panose="02000000000000000000" pitchFamily="2" charset="0"/>
            </a:endParaRPr>
          </a:p>
        </p:txBody>
      </p:sp>
    </p:spTree>
    <p:extLst>
      <p:ext uri="{BB962C8B-B14F-4D97-AF65-F5344CB8AC3E}">
        <p14:creationId xmlns:p14="http://schemas.microsoft.com/office/powerpoint/2010/main" val="657801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marL="0" indent="0">
              <a:buNone/>
            </a:pPr>
            <a:endParaRPr lang="en-US" dirty="0"/>
          </a:p>
          <a:p>
            <a:pPr marL="0" indent="0">
              <a:buNone/>
            </a:pPr>
            <a:endParaRPr lang="en-US" dirty="0"/>
          </a:p>
        </p:txBody>
      </p:sp>
      <p:graphicFrame>
        <p:nvGraphicFramePr>
          <p:cNvPr id="4" name="Table 3"/>
          <p:cNvGraphicFramePr>
            <a:graphicFrameLocks noGrp="1"/>
          </p:cNvGraphicFramePr>
          <p:nvPr/>
        </p:nvGraphicFramePr>
        <p:xfrm>
          <a:off x="838200" y="1175214"/>
          <a:ext cx="10389110" cy="4648059"/>
        </p:xfrm>
        <a:graphic>
          <a:graphicData uri="http://schemas.openxmlformats.org/drawingml/2006/table">
            <a:tbl>
              <a:tblPr>
                <a:tableStyleId>{5C22544A-7EE6-4342-B048-85BDC9FD1C3A}</a:tableStyleId>
              </a:tblPr>
              <a:tblGrid>
                <a:gridCol w="1038911">
                  <a:extLst>
                    <a:ext uri="{9D8B030D-6E8A-4147-A177-3AD203B41FA5}">
                      <a16:colId xmlns:a16="http://schemas.microsoft.com/office/drawing/2014/main" val="20000"/>
                    </a:ext>
                  </a:extLst>
                </a:gridCol>
                <a:gridCol w="1038911">
                  <a:extLst>
                    <a:ext uri="{9D8B030D-6E8A-4147-A177-3AD203B41FA5}">
                      <a16:colId xmlns:a16="http://schemas.microsoft.com/office/drawing/2014/main" val="20001"/>
                    </a:ext>
                  </a:extLst>
                </a:gridCol>
                <a:gridCol w="1038911">
                  <a:extLst>
                    <a:ext uri="{9D8B030D-6E8A-4147-A177-3AD203B41FA5}">
                      <a16:colId xmlns:a16="http://schemas.microsoft.com/office/drawing/2014/main" val="20002"/>
                    </a:ext>
                  </a:extLst>
                </a:gridCol>
                <a:gridCol w="1038911">
                  <a:extLst>
                    <a:ext uri="{9D8B030D-6E8A-4147-A177-3AD203B41FA5}">
                      <a16:colId xmlns:a16="http://schemas.microsoft.com/office/drawing/2014/main" val="20003"/>
                    </a:ext>
                  </a:extLst>
                </a:gridCol>
                <a:gridCol w="1038911">
                  <a:extLst>
                    <a:ext uri="{9D8B030D-6E8A-4147-A177-3AD203B41FA5}">
                      <a16:colId xmlns:a16="http://schemas.microsoft.com/office/drawing/2014/main" val="20004"/>
                    </a:ext>
                  </a:extLst>
                </a:gridCol>
                <a:gridCol w="1038911">
                  <a:extLst>
                    <a:ext uri="{9D8B030D-6E8A-4147-A177-3AD203B41FA5}">
                      <a16:colId xmlns:a16="http://schemas.microsoft.com/office/drawing/2014/main" val="20005"/>
                    </a:ext>
                  </a:extLst>
                </a:gridCol>
                <a:gridCol w="1038911">
                  <a:extLst>
                    <a:ext uri="{9D8B030D-6E8A-4147-A177-3AD203B41FA5}">
                      <a16:colId xmlns:a16="http://schemas.microsoft.com/office/drawing/2014/main" val="20006"/>
                    </a:ext>
                  </a:extLst>
                </a:gridCol>
                <a:gridCol w="1038911">
                  <a:extLst>
                    <a:ext uri="{9D8B030D-6E8A-4147-A177-3AD203B41FA5}">
                      <a16:colId xmlns:a16="http://schemas.microsoft.com/office/drawing/2014/main" val="20007"/>
                    </a:ext>
                  </a:extLst>
                </a:gridCol>
                <a:gridCol w="1038911">
                  <a:extLst>
                    <a:ext uri="{9D8B030D-6E8A-4147-A177-3AD203B41FA5}">
                      <a16:colId xmlns:a16="http://schemas.microsoft.com/office/drawing/2014/main" val="20008"/>
                    </a:ext>
                  </a:extLst>
                </a:gridCol>
                <a:gridCol w="1038911">
                  <a:extLst>
                    <a:ext uri="{9D8B030D-6E8A-4147-A177-3AD203B41FA5}">
                      <a16:colId xmlns:a16="http://schemas.microsoft.com/office/drawing/2014/main" val="20009"/>
                    </a:ext>
                  </a:extLst>
                </a:gridCol>
              </a:tblGrid>
              <a:tr h="516451">
                <a:tc>
                  <a:txBody>
                    <a:bodyPr/>
                    <a:lstStyle/>
                    <a:p>
                      <a:pPr algn="ctr" fontAlgn="b"/>
                      <a:r>
                        <a:rPr lang="en-US" sz="2800" u="none" strike="noStrike" dirty="0">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dirty="0">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dirty="0">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1</a:t>
                      </a:r>
                      <a:endParaRPr lang="en-US" sz="2800" b="0" i="0" u="none" strike="noStrike" dirty="0">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2</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9</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2</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2</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6451">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dirty="0">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1</a:t>
                      </a:r>
                      <a:endParaRPr lang="en-US" sz="2800" b="0" i="0" u="none" strike="noStrike" dirty="0">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dirty="0">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dirty="0">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1</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778972" rtl="0" fontAlgn="b" latinLnBrk="0">
                        <a:lnSpc>
                          <a:spcPct val="100000"/>
                        </a:lnSpc>
                        <a:spcBef>
                          <a:spcPts val="0"/>
                        </a:spcBef>
                        <a:spcAft>
                          <a:spcPts val="0"/>
                        </a:spcAft>
                        <a:buClrTx/>
                        <a:buSzTx/>
                        <a:buFontTx/>
                        <a:buNone/>
                        <a:tabLst/>
                      </a:pPr>
                      <a:r>
                        <a:rPr lang="en-US" sz="2800" b="1" i="0" u="none" strike="noStrike" cap="none" spc="0" baseline="0" dirty="0">
                          <a:ln>
                            <a:noFill/>
                          </a:ln>
                          <a:solidFill>
                            <a:schemeClr val="accent2">
                              <a:lumMod val="40000"/>
                              <a:lumOff val="60000"/>
                            </a:schemeClr>
                          </a:solidFill>
                          <a:effectLst/>
                          <a:uFillTx/>
                          <a:latin typeface="Yantramanav Bold" panose="02000000000000000000" pitchFamily="2" charset="0"/>
                          <a:ea typeface="Roboto" panose="02000000000000000000" pitchFamily="2" charset="0"/>
                          <a:cs typeface="Yantramanav Bold" panose="02000000000000000000" pitchFamily="2" charset="0"/>
                          <a:sym typeface="Helvetica Light"/>
                        </a:rPr>
                        <a:t>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5</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1</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5</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16451">
                <a:tc>
                  <a:txBody>
                    <a:bodyPr/>
                    <a:lstStyle/>
                    <a:p>
                      <a:pPr algn="ctr" fontAlgn="b"/>
                      <a:r>
                        <a:rPr lang="en-US" sz="2800" u="none" strike="noStrike" dirty="0">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8</a:t>
                      </a:r>
                      <a:endParaRPr lang="en-US" sz="2800" b="0" i="0" u="none" strike="noStrike" dirty="0">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2</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2</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dirty="0">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dirty="0">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778972" rtl="0" fontAlgn="b" latinLnBrk="0">
                        <a:lnSpc>
                          <a:spcPct val="100000"/>
                        </a:lnSpc>
                        <a:spcBef>
                          <a:spcPts val="0"/>
                        </a:spcBef>
                        <a:spcAft>
                          <a:spcPts val="0"/>
                        </a:spcAft>
                        <a:buClrTx/>
                        <a:buSzTx/>
                        <a:buFontTx/>
                        <a:buNone/>
                        <a:tabLst/>
                      </a:pPr>
                      <a:r>
                        <a:rPr lang="en-US" sz="2800" b="1" i="0" u="none" strike="noStrike" cap="none" spc="0" baseline="0" dirty="0">
                          <a:ln>
                            <a:noFill/>
                          </a:ln>
                          <a:solidFill>
                            <a:schemeClr val="accent2">
                              <a:lumMod val="40000"/>
                              <a:lumOff val="60000"/>
                            </a:schemeClr>
                          </a:solidFill>
                          <a:effectLst/>
                          <a:uFillTx/>
                          <a:latin typeface="Yantramanav Bold" panose="02000000000000000000" pitchFamily="2" charset="0"/>
                          <a:ea typeface="Roboto" panose="02000000000000000000" pitchFamily="2" charset="0"/>
                          <a:cs typeface="Yantramanav Bold" panose="02000000000000000000" pitchFamily="2" charset="0"/>
                          <a:sym typeface="Helvetica Light"/>
                        </a:rPr>
                        <a:t>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5</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1</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16451">
                <a:tc>
                  <a:txBody>
                    <a:bodyPr/>
                    <a:lstStyle/>
                    <a:p>
                      <a:pPr algn="ctr" fontAlgn="b"/>
                      <a:r>
                        <a:rPr lang="en-US" sz="2800" b="1" u="none" strike="noStrike" dirty="0">
                          <a:solidFill>
                            <a:schemeClr val="accent2">
                              <a:lumMod val="40000"/>
                              <a:lumOff val="60000"/>
                            </a:schemeClr>
                          </a:solidFill>
                          <a:effectLst/>
                          <a:latin typeface="Yantramanav Bold" panose="02000000000000000000" pitchFamily="2" charset="0"/>
                          <a:ea typeface="Roboto" panose="02000000000000000000" pitchFamily="2" charset="0"/>
                          <a:cs typeface="Yantramanav Bold" panose="02000000000000000000" pitchFamily="2" charset="0"/>
                        </a:rPr>
                        <a:t>7</a:t>
                      </a:r>
                      <a:endParaRPr lang="en-US" sz="2800" b="1" i="0" u="none" strike="noStrike" dirty="0">
                        <a:solidFill>
                          <a:schemeClr val="accent2">
                            <a:lumMod val="40000"/>
                            <a:lumOff val="60000"/>
                          </a:schemeClr>
                        </a:solidFill>
                        <a:effectLst/>
                        <a:latin typeface="Yantramanav Bold" panose="02000000000000000000" pitchFamily="2" charset="0"/>
                        <a:ea typeface="Roboto" panose="02000000000000000000" pitchFamily="2" charset="0"/>
                        <a:cs typeface="Yantramanav Bold"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778972" rtl="0" fontAlgn="b" latinLnBrk="0">
                        <a:lnSpc>
                          <a:spcPct val="100000"/>
                        </a:lnSpc>
                        <a:spcBef>
                          <a:spcPts val="0"/>
                        </a:spcBef>
                        <a:spcAft>
                          <a:spcPts val="0"/>
                        </a:spcAft>
                        <a:buClrTx/>
                        <a:buSzTx/>
                        <a:buFontTx/>
                        <a:buNone/>
                        <a:tabLst/>
                      </a:pPr>
                      <a:r>
                        <a:rPr lang="en-US" sz="2800" b="1" i="0" u="none" strike="noStrike" cap="none" spc="0" baseline="0" dirty="0">
                          <a:ln>
                            <a:noFill/>
                          </a:ln>
                          <a:solidFill>
                            <a:schemeClr val="accent2">
                              <a:lumMod val="40000"/>
                              <a:lumOff val="60000"/>
                            </a:schemeClr>
                          </a:solidFill>
                          <a:effectLst/>
                          <a:uFillTx/>
                          <a:latin typeface="Yantramanav Bold" panose="02000000000000000000" pitchFamily="2" charset="0"/>
                          <a:ea typeface="Roboto" panose="02000000000000000000" pitchFamily="2" charset="0"/>
                          <a:cs typeface="Yantramanav Bold" panose="02000000000000000000" pitchFamily="2" charset="0"/>
                          <a:sym typeface="Helvetica Light"/>
                        </a:rPr>
                        <a:t>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5</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778972" rtl="0" fontAlgn="b" latinLnBrk="0">
                        <a:lnSpc>
                          <a:spcPct val="100000"/>
                        </a:lnSpc>
                        <a:spcBef>
                          <a:spcPts val="0"/>
                        </a:spcBef>
                        <a:spcAft>
                          <a:spcPts val="0"/>
                        </a:spcAft>
                        <a:buClrTx/>
                        <a:buSzTx/>
                        <a:buFontTx/>
                        <a:buNone/>
                        <a:tabLst/>
                      </a:pPr>
                      <a:r>
                        <a:rPr lang="en-US" sz="2800" b="1" i="0" u="none" strike="noStrike" cap="none" spc="0" baseline="0" dirty="0">
                          <a:ln>
                            <a:noFill/>
                          </a:ln>
                          <a:solidFill>
                            <a:schemeClr val="accent2">
                              <a:lumMod val="40000"/>
                              <a:lumOff val="60000"/>
                            </a:schemeClr>
                          </a:solidFill>
                          <a:effectLst/>
                          <a:uFillTx/>
                          <a:latin typeface="Yantramanav Bold" panose="02000000000000000000" pitchFamily="2" charset="0"/>
                          <a:ea typeface="Roboto" panose="02000000000000000000" pitchFamily="2" charset="0"/>
                          <a:cs typeface="Yantramanav Bold" panose="02000000000000000000" pitchFamily="2" charset="0"/>
                          <a:sym typeface="Helvetica Light"/>
                        </a:rPr>
                        <a:t>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4</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778972" rtl="0" fontAlgn="b" latinLnBrk="0">
                        <a:lnSpc>
                          <a:spcPct val="100000"/>
                        </a:lnSpc>
                        <a:spcBef>
                          <a:spcPts val="0"/>
                        </a:spcBef>
                        <a:spcAft>
                          <a:spcPts val="0"/>
                        </a:spcAft>
                        <a:buClrTx/>
                        <a:buSzTx/>
                        <a:buFontTx/>
                        <a:buNone/>
                        <a:tabLst/>
                      </a:pPr>
                      <a:r>
                        <a:rPr lang="en-US" sz="2800" b="1" i="0" u="none" strike="noStrike" cap="none" spc="0" baseline="0" dirty="0">
                          <a:ln>
                            <a:noFill/>
                          </a:ln>
                          <a:solidFill>
                            <a:schemeClr val="accent2">
                              <a:lumMod val="40000"/>
                              <a:lumOff val="60000"/>
                            </a:schemeClr>
                          </a:solidFill>
                          <a:effectLst/>
                          <a:uFillTx/>
                          <a:latin typeface="Yantramanav Bold" panose="02000000000000000000" pitchFamily="2" charset="0"/>
                          <a:ea typeface="Roboto" panose="02000000000000000000" pitchFamily="2" charset="0"/>
                          <a:cs typeface="Yantramanav Bold" panose="02000000000000000000" pitchFamily="2" charset="0"/>
                          <a:sym typeface="Helvetica Light"/>
                        </a:rPr>
                        <a:t>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16451">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5</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5</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778972" rtl="0" fontAlgn="b" latinLnBrk="0">
                        <a:lnSpc>
                          <a:spcPct val="100000"/>
                        </a:lnSpc>
                        <a:spcBef>
                          <a:spcPts val="0"/>
                        </a:spcBef>
                        <a:spcAft>
                          <a:spcPts val="0"/>
                        </a:spcAft>
                        <a:buClrTx/>
                        <a:buSzTx/>
                        <a:buFontTx/>
                        <a:buNone/>
                        <a:tabLst/>
                      </a:pPr>
                      <a:r>
                        <a:rPr lang="en-US" sz="2800" b="1" i="0" u="none" strike="noStrike" cap="none" spc="0" baseline="0">
                          <a:ln>
                            <a:noFill/>
                          </a:ln>
                          <a:solidFill>
                            <a:schemeClr val="accent2">
                              <a:lumMod val="40000"/>
                              <a:lumOff val="60000"/>
                            </a:schemeClr>
                          </a:solidFill>
                          <a:effectLst/>
                          <a:uFillTx/>
                          <a:latin typeface="Yantramanav Bold" panose="02000000000000000000" pitchFamily="2" charset="0"/>
                          <a:ea typeface="Roboto" panose="02000000000000000000" pitchFamily="2" charset="0"/>
                          <a:cs typeface="Yantramanav Bold" panose="02000000000000000000" pitchFamily="2" charset="0"/>
                          <a:sym typeface="Helvetica Light"/>
                        </a:rPr>
                        <a:t>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dirty="0">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dirty="0">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1</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778972" rtl="0" fontAlgn="b" latinLnBrk="0">
                        <a:lnSpc>
                          <a:spcPct val="100000"/>
                        </a:lnSpc>
                        <a:spcBef>
                          <a:spcPts val="0"/>
                        </a:spcBef>
                        <a:spcAft>
                          <a:spcPts val="0"/>
                        </a:spcAft>
                        <a:buClrTx/>
                        <a:buSzTx/>
                        <a:buFontTx/>
                        <a:buNone/>
                        <a:tabLst/>
                      </a:pPr>
                      <a:r>
                        <a:rPr lang="en-US" sz="2800" b="1" i="0" u="none" strike="noStrike" cap="none" spc="0" baseline="0" dirty="0">
                          <a:ln>
                            <a:noFill/>
                          </a:ln>
                          <a:solidFill>
                            <a:schemeClr val="accent2">
                              <a:lumMod val="40000"/>
                              <a:lumOff val="60000"/>
                            </a:schemeClr>
                          </a:solidFill>
                          <a:effectLst/>
                          <a:uFillTx/>
                          <a:latin typeface="Yantramanav Bold" panose="02000000000000000000" pitchFamily="2" charset="0"/>
                          <a:ea typeface="Roboto" panose="02000000000000000000" pitchFamily="2" charset="0"/>
                          <a:cs typeface="Yantramanav Bold" panose="02000000000000000000" pitchFamily="2" charset="0"/>
                          <a:sym typeface="Helvetica Light"/>
                        </a:rPr>
                        <a:t>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1</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16451">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9</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9</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4</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778972" rtl="0" fontAlgn="b" latinLnBrk="0">
                        <a:lnSpc>
                          <a:spcPct val="100000"/>
                        </a:lnSpc>
                        <a:spcBef>
                          <a:spcPts val="0"/>
                        </a:spcBef>
                        <a:spcAft>
                          <a:spcPts val="0"/>
                        </a:spcAft>
                        <a:buClrTx/>
                        <a:buSzTx/>
                        <a:buFontTx/>
                        <a:buNone/>
                        <a:tabLst/>
                      </a:pPr>
                      <a:r>
                        <a:rPr lang="en-US" sz="2800" b="1" i="0" u="none" strike="noStrike" cap="none" spc="0" baseline="0" dirty="0">
                          <a:ln>
                            <a:noFill/>
                          </a:ln>
                          <a:solidFill>
                            <a:schemeClr val="accent2">
                              <a:lumMod val="40000"/>
                              <a:lumOff val="60000"/>
                            </a:schemeClr>
                          </a:solidFill>
                          <a:effectLst/>
                          <a:uFillTx/>
                          <a:latin typeface="Yantramanav Bold" panose="02000000000000000000" pitchFamily="2" charset="0"/>
                          <a:ea typeface="Roboto" panose="02000000000000000000" pitchFamily="2" charset="0"/>
                          <a:cs typeface="Yantramanav Bold" panose="02000000000000000000" pitchFamily="2" charset="0"/>
                          <a:sym typeface="Helvetica Light"/>
                        </a:rPr>
                        <a:t>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dirty="0">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8</a:t>
                      </a:r>
                      <a:endParaRPr lang="en-US" sz="2800" b="0" i="0" u="none" strike="noStrike" dirty="0">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dirty="0">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9</a:t>
                      </a:r>
                      <a:endParaRPr lang="en-US" sz="2800" b="0" i="0" u="none" strike="noStrike" dirty="0">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8</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2</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8</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16451">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5</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5</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5</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2</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1</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8</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778972" rtl="0" fontAlgn="b" latinLnBrk="0">
                        <a:lnSpc>
                          <a:spcPct val="100000"/>
                        </a:lnSpc>
                        <a:spcBef>
                          <a:spcPts val="0"/>
                        </a:spcBef>
                        <a:spcAft>
                          <a:spcPts val="0"/>
                        </a:spcAft>
                        <a:buClrTx/>
                        <a:buSzTx/>
                        <a:buFontTx/>
                        <a:buNone/>
                        <a:tabLst/>
                      </a:pPr>
                      <a:r>
                        <a:rPr lang="en-US" sz="2800" b="1" i="0" u="none" strike="noStrike" cap="none" spc="0" baseline="0">
                          <a:ln>
                            <a:noFill/>
                          </a:ln>
                          <a:solidFill>
                            <a:schemeClr val="accent2">
                              <a:lumMod val="40000"/>
                              <a:lumOff val="60000"/>
                            </a:schemeClr>
                          </a:solidFill>
                          <a:effectLst/>
                          <a:uFillTx/>
                          <a:latin typeface="Yantramanav Bold" panose="02000000000000000000" pitchFamily="2" charset="0"/>
                          <a:ea typeface="Roboto" panose="02000000000000000000" pitchFamily="2" charset="0"/>
                          <a:cs typeface="Yantramanav Bold" panose="02000000000000000000" pitchFamily="2" charset="0"/>
                          <a:sym typeface="Helvetica Light"/>
                        </a:rPr>
                        <a:t>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16451">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778972" rtl="0" fontAlgn="b" latinLnBrk="0">
                        <a:lnSpc>
                          <a:spcPct val="100000"/>
                        </a:lnSpc>
                        <a:spcBef>
                          <a:spcPts val="0"/>
                        </a:spcBef>
                        <a:spcAft>
                          <a:spcPts val="0"/>
                        </a:spcAft>
                        <a:buClrTx/>
                        <a:buSzTx/>
                        <a:buFontTx/>
                        <a:buNone/>
                        <a:tabLst/>
                      </a:pPr>
                      <a:r>
                        <a:rPr lang="en-US" sz="2800" b="1" i="0" u="none" strike="noStrike" cap="none" spc="0" baseline="0" dirty="0">
                          <a:ln>
                            <a:noFill/>
                          </a:ln>
                          <a:solidFill>
                            <a:schemeClr val="accent2">
                              <a:lumMod val="40000"/>
                              <a:lumOff val="60000"/>
                            </a:schemeClr>
                          </a:solidFill>
                          <a:effectLst/>
                          <a:uFillTx/>
                          <a:latin typeface="Yantramanav Bold" panose="02000000000000000000" pitchFamily="2" charset="0"/>
                          <a:ea typeface="Roboto" panose="02000000000000000000" pitchFamily="2" charset="0"/>
                          <a:cs typeface="Yantramanav Bold" panose="02000000000000000000" pitchFamily="2" charset="0"/>
                          <a:sym typeface="Helvetica Light"/>
                        </a:rPr>
                        <a:t>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1</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9</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2</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9</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5</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778972" rtl="0" fontAlgn="b" latinLnBrk="0">
                        <a:lnSpc>
                          <a:spcPct val="100000"/>
                        </a:lnSpc>
                        <a:spcBef>
                          <a:spcPts val="0"/>
                        </a:spcBef>
                        <a:spcAft>
                          <a:spcPts val="0"/>
                        </a:spcAft>
                        <a:buClrTx/>
                        <a:buSzTx/>
                        <a:buFontTx/>
                        <a:buNone/>
                        <a:tabLst/>
                      </a:pPr>
                      <a:r>
                        <a:rPr lang="en-US" sz="2800" b="1" i="0" u="none" strike="noStrike" cap="none" spc="0" baseline="0" dirty="0">
                          <a:ln>
                            <a:noFill/>
                          </a:ln>
                          <a:solidFill>
                            <a:schemeClr val="accent2">
                              <a:lumMod val="40000"/>
                              <a:lumOff val="60000"/>
                            </a:schemeClr>
                          </a:solidFill>
                          <a:effectLst/>
                          <a:uFillTx/>
                          <a:latin typeface="Yantramanav Bold" panose="02000000000000000000" pitchFamily="2" charset="0"/>
                          <a:ea typeface="Roboto" panose="02000000000000000000" pitchFamily="2" charset="0"/>
                          <a:cs typeface="Yantramanav Bold" panose="02000000000000000000" pitchFamily="2" charset="0"/>
                          <a:sym typeface="Helvetica Light"/>
                        </a:rPr>
                        <a:t>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16451">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2</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8</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8</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1</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3</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778972" rtl="0" fontAlgn="b" latinLnBrk="0">
                        <a:lnSpc>
                          <a:spcPct val="100000"/>
                        </a:lnSpc>
                        <a:spcBef>
                          <a:spcPts val="0"/>
                        </a:spcBef>
                        <a:spcAft>
                          <a:spcPts val="0"/>
                        </a:spcAft>
                        <a:buClrTx/>
                        <a:buSzTx/>
                        <a:buFontTx/>
                        <a:buNone/>
                        <a:tabLst/>
                      </a:pPr>
                      <a:r>
                        <a:rPr lang="en-US" sz="2800" b="1" i="0" u="none" strike="noStrike" cap="none" spc="0" baseline="0">
                          <a:ln>
                            <a:noFill/>
                          </a:ln>
                          <a:solidFill>
                            <a:schemeClr val="accent2">
                              <a:lumMod val="40000"/>
                              <a:lumOff val="60000"/>
                            </a:schemeClr>
                          </a:solidFill>
                          <a:effectLst/>
                          <a:uFillTx/>
                          <a:latin typeface="Yantramanav Bold" panose="02000000000000000000" pitchFamily="2" charset="0"/>
                          <a:ea typeface="Roboto" panose="02000000000000000000" pitchFamily="2" charset="0"/>
                          <a:cs typeface="Yantramanav Bold" panose="02000000000000000000" pitchFamily="2" charset="0"/>
                          <a:sym typeface="Helvetica Light"/>
                        </a:rPr>
                        <a:t>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778972" rtl="0" fontAlgn="b" latinLnBrk="0">
                        <a:lnSpc>
                          <a:spcPct val="100000"/>
                        </a:lnSpc>
                        <a:spcBef>
                          <a:spcPts val="0"/>
                        </a:spcBef>
                        <a:spcAft>
                          <a:spcPts val="0"/>
                        </a:spcAft>
                        <a:buClrTx/>
                        <a:buSzTx/>
                        <a:buFontTx/>
                        <a:buNone/>
                        <a:tabLst/>
                      </a:pPr>
                      <a:r>
                        <a:rPr lang="en-US" sz="2800" b="1" i="0" u="none" strike="noStrike" cap="none" spc="0" baseline="0" dirty="0">
                          <a:ln>
                            <a:noFill/>
                          </a:ln>
                          <a:solidFill>
                            <a:schemeClr val="accent2">
                              <a:lumMod val="40000"/>
                              <a:lumOff val="60000"/>
                            </a:schemeClr>
                          </a:solidFill>
                          <a:effectLst/>
                          <a:uFillTx/>
                          <a:latin typeface="Yantramanav Bold" panose="02000000000000000000" pitchFamily="2" charset="0"/>
                          <a:ea typeface="Roboto" panose="02000000000000000000" pitchFamily="2" charset="0"/>
                          <a:cs typeface="Yantramanav Bold" panose="02000000000000000000" pitchFamily="2" charset="0"/>
                          <a:sym typeface="Helvetica Light"/>
                        </a:rPr>
                        <a:t>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6</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9</a:t>
                      </a:r>
                      <a:endParaRPr lang="en-US" sz="2800" b="0" i="0" u="none" strike="noStrike">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2800" u="none" strike="noStrike" dirty="0">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rPr>
                        <a:t>4</a:t>
                      </a:r>
                      <a:endParaRPr lang="en-US" sz="2800" b="0" i="0" u="none" strike="noStrike" dirty="0">
                        <a:solidFill>
                          <a:schemeClr val="bg1">
                            <a:lumMod val="65000"/>
                            <a:lumOff val="35000"/>
                          </a:schemeClr>
                        </a:solidFill>
                        <a:effectLst/>
                        <a:latin typeface="Yantramanav Light" panose="02000000000000000000" pitchFamily="2" charset="0"/>
                        <a:ea typeface="Roboto" panose="02000000000000000000" pitchFamily="2" charset="0"/>
                        <a:cs typeface="Yantramanav Light" panose="02000000000000000000"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771597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2370667" y="2187743"/>
            <a:ext cx="5293449" cy="2482515"/>
          </a:xfrm>
        </p:spPr>
        <p:txBody>
          <a:bodyPr vert="horz" lIns="91440" tIns="45720" rIns="91440" bIns="45720" rtlCol="0" anchor="ctr">
            <a:normAutofit/>
          </a:bodyPr>
          <a:lstStyle/>
          <a:p>
            <a:r>
              <a:rPr lang="en-US" kern="1200" dirty="0">
                <a:solidFill>
                  <a:schemeClr val="tx1"/>
                </a:solidFill>
                <a:latin typeface="Yantramanav" panose="02000000000000000000" pitchFamily="2" charset="0"/>
                <a:cs typeface="Yantramanav" panose="02000000000000000000" pitchFamily="2" charset="0"/>
              </a:rPr>
              <a:t>All models are wrong!</a:t>
            </a:r>
          </a:p>
        </p:txBody>
      </p:sp>
      <p:pic>
        <p:nvPicPr>
          <p:cNvPr id="10" name="Graphic 9" descr="Clear">
            <a:extLst>
              <a:ext uri="{FF2B5EF4-FFF2-40B4-BE49-F238E27FC236}">
                <a16:creationId xmlns:a16="http://schemas.microsoft.com/office/drawing/2014/main" id="{4D7C9FAC-A804-4622-9E61-FEF3A8CA61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1" y="2743201"/>
            <a:ext cx="1371600" cy="1371600"/>
          </a:xfrm>
          <a:prstGeom prst="rect">
            <a:avLst/>
          </a:prstGeom>
        </p:spPr>
      </p:pic>
      <p:pic>
        <p:nvPicPr>
          <p:cNvPr id="12" name="Graphic 11">
            <a:extLst>
              <a:ext uri="{FF2B5EF4-FFF2-40B4-BE49-F238E27FC236}">
                <a16:creationId xmlns:a16="http://schemas.microsoft.com/office/drawing/2014/main" id="{8A4BA301-B883-474E-A014-5C576C839C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00882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Yantramanav" panose="02000000000000000000" pitchFamily="2" charset="0"/>
              <a:cs typeface="Yantramanav" panose="02000000000000000000" pitchFamily="2" charset="0"/>
            </a:endParaRPr>
          </a:p>
        </p:txBody>
      </p:sp>
      <p:sp>
        <p:nvSpPr>
          <p:cNvPr id="12" name="Rectangle 1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Yantramanav" panose="02000000000000000000" pitchFamily="2" charset="0"/>
              <a:cs typeface="Yantramanav" panose="02000000000000000000" pitchFamily="2" charset="0"/>
            </a:endParaRPr>
          </a:p>
        </p:txBody>
      </p:sp>
      <p:pic>
        <p:nvPicPr>
          <p:cNvPr id="14" name="Picture 1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title"/>
          </p:nvPr>
        </p:nvSpPr>
        <p:spPr>
          <a:xfrm>
            <a:off x="640079" y="2053641"/>
            <a:ext cx="3669161" cy="2760098"/>
          </a:xfrm>
        </p:spPr>
        <p:txBody>
          <a:bodyPr>
            <a:normAutofit/>
          </a:bodyPr>
          <a:lstStyle/>
          <a:p>
            <a:r>
              <a:rPr lang="en-US" dirty="0">
                <a:solidFill>
                  <a:srgbClr val="FFFFFF"/>
                </a:solidFill>
                <a:latin typeface="Yantramanav" panose="02000000000000000000" pitchFamily="2" charset="0"/>
                <a:cs typeface="Yantramanav" panose="02000000000000000000" pitchFamily="2" charset="0"/>
              </a:rPr>
              <a:t>Model Confidence</a:t>
            </a:r>
          </a:p>
        </p:txBody>
      </p:sp>
      <p:sp>
        <p:nvSpPr>
          <p:cNvPr id="5" name="Content Placeholder 4"/>
          <p:cNvSpPr>
            <a:spLocks noGrp="1"/>
          </p:cNvSpPr>
          <p:nvPr>
            <p:ph idx="1"/>
          </p:nvPr>
        </p:nvSpPr>
        <p:spPr>
          <a:xfrm>
            <a:off x="6090574" y="801866"/>
            <a:ext cx="5306084" cy="5230634"/>
          </a:xfrm>
        </p:spPr>
        <p:txBody>
          <a:bodyPr anchor="ctr">
            <a:normAutofit/>
          </a:bodyPr>
          <a:lstStyle/>
          <a:p>
            <a:pPr marL="0" indent="0">
              <a:buNone/>
            </a:pPr>
            <a:r>
              <a:rPr lang="en-US" sz="2400">
                <a:solidFill>
                  <a:srgbClr val="000000"/>
                </a:solidFill>
                <a:latin typeface="Yantramanav" panose="02000000000000000000" pitchFamily="2" charset="0"/>
                <a:cs typeface="Yantramanav" panose="02000000000000000000" pitchFamily="2" charset="0"/>
              </a:rPr>
              <a:t>Confidence measures the chance of </a:t>
            </a:r>
            <a:r>
              <a:rPr lang="en-US" sz="2400" u="sng">
                <a:solidFill>
                  <a:srgbClr val="000000"/>
                </a:solidFill>
                <a:latin typeface="Yantramanav" panose="02000000000000000000" pitchFamily="2" charset="0"/>
                <a:cs typeface="Yantramanav" panose="02000000000000000000" pitchFamily="2" charset="0"/>
              </a:rPr>
              <a:t>noise</a:t>
            </a:r>
            <a:r>
              <a:rPr lang="en-US" sz="2400">
                <a:solidFill>
                  <a:srgbClr val="000000"/>
                </a:solidFill>
                <a:latin typeface="Yantramanav" panose="02000000000000000000" pitchFamily="2" charset="0"/>
                <a:cs typeface="Yantramanav" panose="02000000000000000000" pitchFamily="2" charset="0"/>
              </a:rPr>
              <a:t> creeping into the model. The industry standard for model confidence is 95%.</a:t>
            </a:r>
          </a:p>
          <a:p>
            <a:pPr marL="0" indent="0">
              <a:buNone/>
            </a:pPr>
            <a:endParaRPr lang="en-US" sz="2400">
              <a:solidFill>
                <a:srgbClr val="000000"/>
              </a:solidFill>
              <a:latin typeface="Yantramanav" panose="02000000000000000000" pitchFamily="2" charset="0"/>
              <a:cs typeface="Yantramanav" panose="02000000000000000000" pitchFamily="2" charset="0"/>
            </a:endParaRPr>
          </a:p>
          <a:p>
            <a:pPr marL="0" indent="0">
              <a:buNone/>
            </a:pPr>
            <a:r>
              <a:rPr lang="en-US" sz="2400">
                <a:solidFill>
                  <a:srgbClr val="000000"/>
                </a:solidFill>
                <a:latin typeface="Yantramanav" panose="02000000000000000000" pitchFamily="2" charset="0"/>
                <a:cs typeface="Yantramanav" panose="02000000000000000000" pitchFamily="2" charset="0"/>
              </a:rPr>
              <a:t>What does it mean to be 95% confident?  </a:t>
            </a:r>
          </a:p>
        </p:txBody>
      </p:sp>
    </p:spTree>
    <p:extLst>
      <p:ext uri="{BB962C8B-B14F-4D97-AF65-F5344CB8AC3E}">
        <p14:creationId xmlns:p14="http://schemas.microsoft.com/office/powerpoint/2010/main" val="1226218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9685"/>
            <a:ext cx="10515600" cy="2204062"/>
          </a:xfrm>
        </p:spPr>
        <p:txBody>
          <a:bodyPr/>
          <a:lstStyle/>
          <a:p>
            <a:pPr marL="0" indent="0">
              <a:buNone/>
            </a:pPr>
            <a:r>
              <a:rPr lang="en-US" b="1" dirty="0">
                <a:latin typeface="Yantramanav" panose="02000000000000000000" pitchFamily="2" charset="0"/>
                <a:ea typeface="Roboto" panose="02000000000000000000" pitchFamily="2" charset="0"/>
                <a:cs typeface="Yantramanav" panose="02000000000000000000" pitchFamily="2" charset="0"/>
              </a:rPr>
              <a:t>Confidence is a test of universal reliability.</a:t>
            </a:r>
          </a:p>
          <a:p>
            <a:pPr marL="0" indent="0">
              <a:buNone/>
            </a:pPr>
            <a:endParaRPr lang="en-US" b="1" dirty="0">
              <a:latin typeface="Yantramanav" panose="02000000000000000000" pitchFamily="2" charset="0"/>
              <a:ea typeface="Roboto" panose="02000000000000000000" pitchFamily="2" charset="0"/>
              <a:cs typeface="Yantramanav" panose="02000000000000000000" pitchFamily="2" charset="0"/>
            </a:endParaRPr>
          </a:p>
          <a:p>
            <a:pPr marL="0" indent="0">
              <a:buNone/>
            </a:pPr>
            <a:r>
              <a:rPr lang="en-US" dirty="0">
                <a:latin typeface="Yantramanav" panose="02000000000000000000" pitchFamily="2" charset="0"/>
                <a:ea typeface="Roboto" panose="02000000000000000000" pitchFamily="2" charset="0"/>
                <a:cs typeface="Yantramanav" panose="02000000000000000000" pitchFamily="2" charset="0"/>
              </a:rPr>
              <a:t>Let’s say we run Nate Silver’s algorithm across twenty states. Let’s say it accurately predicts 17 of these states.    </a:t>
            </a:r>
          </a:p>
        </p:txBody>
      </p:sp>
      <p:sp>
        <p:nvSpPr>
          <p:cNvPr id="5" name="Rectangle 4"/>
          <p:cNvSpPr/>
          <p:nvPr/>
        </p:nvSpPr>
        <p:spPr>
          <a:xfrm>
            <a:off x="958121" y="2683747"/>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1</a:t>
            </a:r>
          </a:p>
        </p:txBody>
      </p:sp>
      <p:sp>
        <p:nvSpPr>
          <p:cNvPr id="6" name="Rectangle 5"/>
          <p:cNvSpPr/>
          <p:nvPr/>
        </p:nvSpPr>
        <p:spPr>
          <a:xfrm>
            <a:off x="1858780" y="2683747"/>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2</a:t>
            </a:r>
          </a:p>
        </p:txBody>
      </p:sp>
      <p:sp>
        <p:nvSpPr>
          <p:cNvPr id="10" name="Rectangle 9"/>
          <p:cNvSpPr/>
          <p:nvPr/>
        </p:nvSpPr>
        <p:spPr>
          <a:xfrm>
            <a:off x="2759439" y="2683747"/>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3</a:t>
            </a:r>
          </a:p>
        </p:txBody>
      </p:sp>
      <p:sp>
        <p:nvSpPr>
          <p:cNvPr id="11" name="Rectangle 10"/>
          <p:cNvSpPr/>
          <p:nvPr/>
        </p:nvSpPr>
        <p:spPr>
          <a:xfrm>
            <a:off x="3660098" y="2683747"/>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4</a:t>
            </a:r>
          </a:p>
        </p:txBody>
      </p:sp>
      <p:sp>
        <p:nvSpPr>
          <p:cNvPr id="12" name="Rectangle 11"/>
          <p:cNvSpPr/>
          <p:nvPr/>
        </p:nvSpPr>
        <p:spPr>
          <a:xfrm>
            <a:off x="4560757" y="2683747"/>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5</a:t>
            </a:r>
          </a:p>
        </p:txBody>
      </p:sp>
      <p:sp>
        <p:nvSpPr>
          <p:cNvPr id="13" name="Rectangle 12"/>
          <p:cNvSpPr/>
          <p:nvPr/>
        </p:nvSpPr>
        <p:spPr>
          <a:xfrm>
            <a:off x="5461416" y="2683747"/>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6</a:t>
            </a:r>
          </a:p>
        </p:txBody>
      </p:sp>
      <p:sp>
        <p:nvSpPr>
          <p:cNvPr id="14" name="Rectangle 13"/>
          <p:cNvSpPr/>
          <p:nvPr/>
        </p:nvSpPr>
        <p:spPr>
          <a:xfrm>
            <a:off x="6362075" y="2683747"/>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7</a:t>
            </a:r>
          </a:p>
        </p:txBody>
      </p:sp>
      <p:sp>
        <p:nvSpPr>
          <p:cNvPr id="15" name="Rectangle 14"/>
          <p:cNvSpPr/>
          <p:nvPr/>
        </p:nvSpPr>
        <p:spPr>
          <a:xfrm>
            <a:off x="7262734" y="2683747"/>
            <a:ext cx="900659" cy="3290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8</a:t>
            </a:r>
          </a:p>
        </p:txBody>
      </p:sp>
      <p:sp>
        <p:nvSpPr>
          <p:cNvPr id="16" name="Rectangle 15"/>
          <p:cNvSpPr/>
          <p:nvPr/>
        </p:nvSpPr>
        <p:spPr>
          <a:xfrm>
            <a:off x="8163393" y="2683747"/>
            <a:ext cx="900659" cy="3290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9</a:t>
            </a:r>
          </a:p>
        </p:txBody>
      </p:sp>
      <p:sp>
        <p:nvSpPr>
          <p:cNvPr id="17" name="Rectangle 16"/>
          <p:cNvSpPr/>
          <p:nvPr/>
        </p:nvSpPr>
        <p:spPr>
          <a:xfrm>
            <a:off x="9064052" y="2683747"/>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10</a:t>
            </a:r>
          </a:p>
        </p:txBody>
      </p:sp>
      <p:sp>
        <p:nvSpPr>
          <p:cNvPr id="18" name="Rectangle 17"/>
          <p:cNvSpPr/>
          <p:nvPr/>
        </p:nvSpPr>
        <p:spPr>
          <a:xfrm>
            <a:off x="958121" y="3016033"/>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11</a:t>
            </a:r>
          </a:p>
        </p:txBody>
      </p:sp>
      <p:sp>
        <p:nvSpPr>
          <p:cNvPr id="19" name="Rectangle 18"/>
          <p:cNvSpPr/>
          <p:nvPr/>
        </p:nvSpPr>
        <p:spPr>
          <a:xfrm>
            <a:off x="1858780" y="3016033"/>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12</a:t>
            </a:r>
          </a:p>
        </p:txBody>
      </p:sp>
      <p:sp>
        <p:nvSpPr>
          <p:cNvPr id="20" name="Rectangle 19"/>
          <p:cNvSpPr/>
          <p:nvPr/>
        </p:nvSpPr>
        <p:spPr>
          <a:xfrm>
            <a:off x="2759439" y="3016033"/>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13</a:t>
            </a:r>
          </a:p>
        </p:txBody>
      </p:sp>
      <p:sp>
        <p:nvSpPr>
          <p:cNvPr id="21" name="Rectangle 20"/>
          <p:cNvSpPr/>
          <p:nvPr/>
        </p:nvSpPr>
        <p:spPr>
          <a:xfrm>
            <a:off x="3660098" y="3016033"/>
            <a:ext cx="900659" cy="3290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14</a:t>
            </a:r>
          </a:p>
        </p:txBody>
      </p:sp>
      <p:sp>
        <p:nvSpPr>
          <p:cNvPr id="22" name="Rectangle 21"/>
          <p:cNvSpPr/>
          <p:nvPr/>
        </p:nvSpPr>
        <p:spPr>
          <a:xfrm>
            <a:off x="4560757" y="3016033"/>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15</a:t>
            </a:r>
          </a:p>
        </p:txBody>
      </p:sp>
      <p:sp>
        <p:nvSpPr>
          <p:cNvPr id="23" name="Rectangle 22"/>
          <p:cNvSpPr/>
          <p:nvPr/>
        </p:nvSpPr>
        <p:spPr>
          <a:xfrm>
            <a:off x="5461416" y="3016033"/>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16</a:t>
            </a:r>
          </a:p>
        </p:txBody>
      </p:sp>
      <p:sp>
        <p:nvSpPr>
          <p:cNvPr id="24" name="Rectangle 23"/>
          <p:cNvSpPr/>
          <p:nvPr/>
        </p:nvSpPr>
        <p:spPr>
          <a:xfrm>
            <a:off x="6362075" y="3016033"/>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17</a:t>
            </a:r>
          </a:p>
        </p:txBody>
      </p:sp>
      <p:sp>
        <p:nvSpPr>
          <p:cNvPr id="25" name="Rectangle 24"/>
          <p:cNvSpPr/>
          <p:nvPr/>
        </p:nvSpPr>
        <p:spPr>
          <a:xfrm>
            <a:off x="7262734" y="3016033"/>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18</a:t>
            </a:r>
          </a:p>
        </p:txBody>
      </p:sp>
      <p:sp>
        <p:nvSpPr>
          <p:cNvPr id="26" name="Rectangle 25"/>
          <p:cNvSpPr/>
          <p:nvPr/>
        </p:nvSpPr>
        <p:spPr>
          <a:xfrm>
            <a:off x="8163393" y="3016033"/>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19</a:t>
            </a:r>
          </a:p>
        </p:txBody>
      </p:sp>
      <p:sp>
        <p:nvSpPr>
          <p:cNvPr id="27" name="Rectangle 26"/>
          <p:cNvSpPr/>
          <p:nvPr/>
        </p:nvSpPr>
        <p:spPr>
          <a:xfrm>
            <a:off x="9064052" y="3016033"/>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20</a:t>
            </a:r>
          </a:p>
        </p:txBody>
      </p:sp>
      <p:sp>
        <p:nvSpPr>
          <p:cNvPr id="28" name="Rectangle 27"/>
          <p:cNvSpPr/>
          <p:nvPr/>
        </p:nvSpPr>
        <p:spPr>
          <a:xfrm>
            <a:off x="838200" y="3615502"/>
            <a:ext cx="10029669" cy="1815882"/>
          </a:xfrm>
          <a:prstGeom prst="rect">
            <a:avLst/>
          </a:prstGeom>
        </p:spPr>
        <p:txBody>
          <a:bodyPr wrap="square">
            <a:spAutoFit/>
          </a:bodyPr>
          <a:lstStyle/>
          <a:p>
            <a:r>
              <a:rPr lang="en-US" sz="2800" dirty="0">
                <a:latin typeface="Yantramanav" panose="02000000000000000000" pitchFamily="2" charset="0"/>
                <a:ea typeface="Roboto" panose="02000000000000000000" pitchFamily="2" charset="0"/>
                <a:cs typeface="Yantramanav" panose="02000000000000000000" pitchFamily="2" charset="0"/>
              </a:rPr>
              <a:t>Confidence says nothing about prediction accuracy. Instead it gauges the likelihood </a:t>
            </a:r>
            <a:r>
              <a:rPr lang="en-US" sz="2800" i="1" dirty="0">
                <a:latin typeface="Yantramanav" panose="02000000000000000000" pitchFamily="2" charset="0"/>
                <a:ea typeface="Roboto" panose="02000000000000000000" pitchFamily="2" charset="0"/>
                <a:cs typeface="Yantramanav" panose="02000000000000000000" pitchFamily="2" charset="0"/>
              </a:rPr>
              <a:t>any</a:t>
            </a:r>
            <a:r>
              <a:rPr lang="en-US" sz="2800" dirty="0">
                <a:latin typeface="Yantramanav" panose="02000000000000000000" pitchFamily="2" charset="0"/>
                <a:ea typeface="Roboto" panose="02000000000000000000" pitchFamily="2" charset="0"/>
                <a:cs typeface="Yantramanav" panose="02000000000000000000" pitchFamily="2" charset="0"/>
              </a:rPr>
              <a:t> result is accidental. At 95% confidence, we accept that 1/20 (5%) of tests we run will appear like true data but may actually be random. </a:t>
            </a:r>
          </a:p>
        </p:txBody>
      </p:sp>
    </p:spTree>
    <p:extLst>
      <p:ext uri="{BB962C8B-B14F-4D97-AF65-F5344CB8AC3E}">
        <p14:creationId xmlns:p14="http://schemas.microsoft.com/office/powerpoint/2010/main" val="1553615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9685"/>
            <a:ext cx="10515600" cy="749508"/>
          </a:xfrm>
        </p:spPr>
        <p:txBody>
          <a:bodyPr/>
          <a:lstStyle/>
          <a:p>
            <a:pPr marL="0" indent="0">
              <a:buNone/>
            </a:pPr>
            <a:r>
              <a:rPr lang="en-US" b="1" dirty="0">
                <a:latin typeface="Yantramanav" panose="02000000000000000000" pitchFamily="2" charset="0"/>
                <a:ea typeface="Roboto" panose="02000000000000000000" pitchFamily="2" charset="0"/>
                <a:cs typeface="Yantramanav" panose="02000000000000000000" pitchFamily="2" charset="0"/>
              </a:rPr>
              <a:t>Let’s say the test is 100% accurate in all of its predictions. </a:t>
            </a:r>
          </a:p>
          <a:p>
            <a:pPr marL="0" indent="0">
              <a:buNone/>
            </a:pPr>
            <a:endParaRPr lang="en-US" b="1" dirty="0">
              <a:latin typeface="Yantramanav" panose="02000000000000000000" pitchFamily="2" charset="0"/>
              <a:ea typeface="Roboto" panose="02000000000000000000" pitchFamily="2" charset="0"/>
              <a:cs typeface="Yantramanav" panose="02000000000000000000" pitchFamily="2" charset="0"/>
            </a:endParaRPr>
          </a:p>
        </p:txBody>
      </p:sp>
      <p:sp>
        <p:nvSpPr>
          <p:cNvPr id="5" name="Rectangle 4"/>
          <p:cNvSpPr/>
          <p:nvPr/>
        </p:nvSpPr>
        <p:spPr>
          <a:xfrm>
            <a:off x="958121" y="1184736"/>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1</a:t>
            </a:r>
          </a:p>
        </p:txBody>
      </p:sp>
      <p:sp>
        <p:nvSpPr>
          <p:cNvPr id="6" name="Rectangle 5"/>
          <p:cNvSpPr/>
          <p:nvPr/>
        </p:nvSpPr>
        <p:spPr>
          <a:xfrm>
            <a:off x="1858780" y="1184736"/>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2</a:t>
            </a:r>
          </a:p>
        </p:txBody>
      </p:sp>
      <p:sp>
        <p:nvSpPr>
          <p:cNvPr id="10" name="Rectangle 9"/>
          <p:cNvSpPr/>
          <p:nvPr/>
        </p:nvSpPr>
        <p:spPr>
          <a:xfrm>
            <a:off x="2759439" y="1184736"/>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3</a:t>
            </a:r>
          </a:p>
        </p:txBody>
      </p:sp>
      <p:sp>
        <p:nvSpPr>
          <p:cNvPr id="11" name="Rectangle 10"/>
          <p:cNvSpPr/>
          <p:nvPr/>
        </p:nvSpPr>
        <p:spPr>
          <a:xfrm>
            <a:off x="3660098" y="1184736"/>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4</a:t>
            </a:r>
          </a:p>
        </p:txBody>
      </p:sp>
      <p:sp>
        <p:nvSpPr>
          <p:cNvPr id="12" name="Rectangle 11"/>
          <p:cNvSpPr/>
          <p:nvPr/>
        </p:nvSpPr>
        <p:spPr>
          <a:xfrm>
            <a:off x="4560757" y="1184736"/>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5</a:t>
            </a:r>
          </a:p>
        </p:txBody>
      </p:sp>
      <p:sp>
        <p:nvSpPr>
          <p:cNvPr id="13" name="Rectangle 12"/>
          <p:cNvSpPr/>
          <p:nvPr/>
        </p:nvSpPr>
        <p:spPr>
          <a:xfrm>
            <a:off x="5461416" y="1184736"/>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6</a:t>
            </a:r>
          </a:p>
        </p:txBody>
      </p:sp>
      <p:sp>
        <p:nvSpPr>
          <p:cNvPr id="14" name="Rectangle 13"/>
          <p:cNvSpPr/>
          <p:nvPr/>
        </p:nvSpPr>
        <p:spPr>
          <a:xfrm>
            <a:off x="6362075" y="1184736"/>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7</a:t>
            </a:r>
          </a:p>
        </p:txBody>
      </p:sp>
      <p:sp>
        <p:nvSpPr>
          <p:cNvPr id="15" name="Rectangle 14"/>
          <p:cNvSpPr/>
          <p:nvPr/>
        </p:nvSpPr>
        <p:spPr>
          <a:xfrm>
            <a:off x="7262734" y="1184736"/>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8</a:t>
            </a:r>
          </a:p>
        </p:txBody>
      </p:sp>
      <p:sp>
        <p:nvSpPr>
          <p:cNvPr id="16" name="Rectangle 15"/>
          <p:cNvSpPr/>
          <p:nvPr/>
        </p:nvSpPr>
        <p:spPr>
          <a:xfrm>
            <a:off x="8163393" y="1184736"/>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9</a:t>
            </a:r>
          </a:p>
        </p:txBody>
      </p:sp>
      <p:sp>
        <p:nvSpPr>
          <p:cNvPr id="17" name="Rectangle 16"/>
          <p:cNvSpPr/>
          <p:nvPr/>
        </p:nvSpPr>
        <p:spPr>
          <a:xfrm>
            <a:off x="9064052" y="1184736"/>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10</a:t>
            </a:r>
          </a:p>
        </p:txBody>
      </p:sp>
      <p:sp>
        <p:nvSpPr>
          <p:cNvPr id="18" name="Rectangle 17"/>
          <p:cNvSpPr/>
          <p:nvPr/>
        </p:nvSpPr>
        <p:spPr>
          <a:xfrm>
            <a:off x="958121" y="1517022"/>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11</a:t>
            </a:r>
          </a:p>
        </p:txBody>
      </p:sp>
      <p:sp>
        <p:nvSpPr>
          <p:cNvPr id="19" name="Rectangle 18"/>
          <p:cNvSpPr/>
          <p:nvPr/>
        </p:nvSpPr>
        <p:spPr>
          <a:xfrm>
            <a:off x="1858780" y="1517022"/>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12</a:t>
            </a:r>
          </a:p>
        </p:txBody>
      </p:sp>
      <p:sp>
        <p:nvSpPr>
          <p:cNvPr id="20" name="Rectangle 19"/>
          <p:cNvSpPr/>
          <p:nvPr/>
        </p:nvSpPr>
        <p:spPr>
          <a:xfrm>
            <a:off x="2759439" y="1517022"/>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13</a:t>
            </a:r>
          </a:p>
        </p:txBody>
      </p:sp>
      <p:sp>
        <p:nvSpPr>
          <p:cNvPr id="21" name="Rectangle 20"/>
          <p:cNvSpPr/>
          <p:nvPr/>
        </p:nvSpPr>
        <p:spPr>
          <a:xfrm>
            <a:off x="3660098" y="1517022"/>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14</a:t>
            </a:r>
          </a:p>
        </p:txBody>
      </p:sp>
      <p:sp>
        <p:nvSpPr>
          <p:cNvPr id="22" name="Rectangle 21"/>
          <p:cNvSpPr/>
          <p:nvPr/>
        </p:nvSpPr>
        <p:spPr>
          <a:xfrm>
            <a:off x="4560757" y="1517022"/>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15</a:t>
            </a:r>
          </a:p>
        </p:txBody>
      </p:sp>
      <p:sp>
        <p:nvSpPr>
          <p:cNvPr id="23" name="Rectangle 22"/>
          <p:cNvSpPr/>
          <p:nvPr/>
        </p:nvSpPr>
        <p:spPr>
          <a:xfrm>
            <a:off x="5461416" y="1517022"/>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16</a:t>
            </a:r>
          </a:p>
        </p:txBody>
      </p:sp>
      <p:sp>
        <p:nvSpPr>
          <p:cNvPr id="24" name="Rectangle 23"/>
          <p:cNvSpPr/>
          <p:nvPr/>
        </p:nvSpPr>
        <p:spPr>
          <a:xfrm>
            <a:off x="6362075" y="1517022"/>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17</a:t>
            </a:r>
          </a:p>
        </p:txBody>
      </p:sp>
      <p:sp>
        <p:nvSpPr>
          <p:cNvPr id="25" name="Rectangle 24"/>
          <p:cNvSpPr/>
          <p:nvPr/>
        </p:nvSpPr>
        <p:spPr>
          <a:xfrm>
            <a:off x="7262734" y="1517022"/>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18</a:t>
            </a:r>
          </a:p>
        </p:txBody>
      </p:sp>
      <p:sp>
        <p:nvSpPr>
          <p:cNvPr id="26" name="Rectangle 25"/>
          <p:cNvSpPr/>
          <p:nvPr/>
        </p:nvSpPr>
        <p:spPr>
          <a:xfrm>
            <a:off x="8163393" y="1517022"/>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19</a:t>
            </a:r>
          </a:p>
        </p:txBody>
      </p:sp>
      <p:sp>
        <p:nvSpPr>
          <p:cNvPr id="27" name="Rectangle 26"/>
          <p:cNvSpPr/>
          <p:nvPr/>
        </p:nvSpPr>
        <p:spPr>
          <a:xfrm>
            <a:off x="9064052" y="1517022"/>
            <a:ext cx="900659" cy="3290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Yantramanav" panose="02000000000000000000" pitchFamily="2" charset="0"/>
                <a:cs typeface="Yantramanav" panose="02000000000000000000" pitchFamily="2" charset="0"/>
              </a:rPr>
              <a:t>20</a:t>
            </a:r>
          </a:p>
        </p:txBody>
      </p:sp>
      <p:sp>
        <p:nvSpPr>
          <p:cNvPr id="28" name="Rectangle 27"/>
          <p:cNvSpPr/>
          <p:nvPr/>
        </p:nvSpPr>
        <p:spPr>
          <a:xfrm>
            <a:off x="838200" y="2218802"/>
            <a:ext cx="10029669" cy="3970318"/>
          </a:xfrm>
          <a:prstGeom prst="rect">
            <a:avLst/>
          </a:prstGeom>
        </p:spPr>
        <p:txBody>
          <a:bodyPr wrap="square">
            <a:spAutoFit/>
          </a:bodyPr>
          <a:lstStyle/>
          <a:p>
            <a:r>
              <a:rPr lang="en-US" sz="2800" dirty="0">
                <a:latin typeface="Yantramanav" panose="02000000000000000000" pitchFamily="2" charset="0"/>
                <a:ea typeface="Roboto" panose="02000000000000000000" pitchFamily="2" charset="0"/>
                <a:cs typeface="Yantramanav" panose="02000000000000000000" pitchFamily="2" charset="0"/>
              </a:rPr>
              <a:t>At 95% confidence, we accept at least one of these results is dumb luck. </a:t>
            </a:r>
          </a:p>
          <a:p>
            <a:endParaRPr lang="en-US" sz="2800" dirty="0">
              <a:latin typeface="Yantramanav" panose="02000000000000000000" pitchFamily="2" charset="0"/>
              <a:ea typeface="Roboto" panose="02000000000000000000" pitchFamily="2" charset="0"/>
              <a:cs typeface="Yantramanav" panose="02000000000000000000" pitchFamily="2" charset="0"/>
            </a:endParaRPr>
          </a:p>
          <a:p>
            <a:r>
              <a:rPr lang="en-US" sz="2800" dirty="0">
                <a:latin typeface="Yantramanav" panose="02000000000000000000" pitchFamily="2" charset="0"/>
                <a:ea typeface="Roboto" panose="02000000000000000000" pitchFamily="2" charset="0"/>
                <a:cs typeface="Yantramanav" panose="02000000000000000000" pitchFamily="2" charset="0"/>
              </a:rPr>
              <a:t>Accept is the operative word. We don’t really know which of these runs is the result of noise but we accept it can happen about 5% of the time. </a:t>
            </a:r>
          </a:p>
          <a:p>
            <a:endParaRPr lang="en-US" sz="2800" dirty="0">
              <a:latin typeface="Yantramanav" panose="02000000000000000000" pitchFamily="2" charset="0"/>
              <a:ea typeface="Roboto" panose="02000000000000000000" pitchFamily="2" charset="0"/>
              <a:cs typeface="Yantramanav" panose="02000000000000000000" pitchFamily="2" charset="0"/>
            </a:endParaRPr>
          </a:p>
          <a:p>
            <a:r>
              <a:rPr lang="en-US" sz="2800" dirty="0">
                <a:latin typeface="Yantramanav" panose="02000000000000000000" pitchFamily="2" charset="0"/>
                <a:ea typeface="Roboto" panose="02000000000000000000" pitchFamily="2" charset="0"/>
                <a:cs typeface="Yantramanav" panose="02000000000000000000" pitchFamily="2" charset="0"/>
              </a:rPr>
              <a:t>In other words, we believe it’s at least reliable 95% of the time. We accept the other 5% might just be randomness.   </a:t>
            </a:r>
          </a:p>
        </p:txBody>
      </p:sp>
    </p:spTree>
    <p:extLst>
      <p:ext uri="{BB962C8B-B14F-4D97-AF65-F5344CB8AC3E}">
        <p14:creationId xmlns:p14="http://schemas.microsoft.com/office/powerpoint/2010/main" val="4139908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094105" y="802955"/>
            <a:ext cx="4977976" cy="1454051"/>
          </a:xfrm>
        </p:spPr>
        <p:txBody>
          <a:bodyPr>
            <a:normAutofit/>
          </a:bodyPr>
          <a:lstStyle/>
          <a:p>
            <a:r>
              <a:rPr lang="en-US" sz="3700">
                <a:solidFill>
                  <a:srgbClr val="000000"/>
                </a:solidFill>
                <a:latin typeface="Yantramanav" panose="02000000000000000000" pitchFamily="2" charset="0"/>
                <a:cs typeface="Yantramanav" panose="02000000000000000000" pitchFamily="2" charset="0"/>
              </a:rPr>
              <a:t>Why not make all models 99% confident?</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Questionnaire">
            <a:extLst>
              <a:ext uri="{FF2B5EF4-FFF2-40B4-BE49-F238E27FC236}">
                <a16:creationId xmlns:a16="http://schemas.microsoft.com/office/drawing/2014/main" id="{38529C70-CD34-46AF-BFE0-DF812877F1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Content Placeholder 2"/>
          <p:cNvSpPr>
            <a:spLocks noGrp="1"/>
          </p:cNvSpPr>
          <p:nvPr>
            <p:ph idx="1"/>
          </p:nvPr>
        </p:nvSpPr>
        <p:spPr>
          <a:xfrm>
            <a:off x="6090574" y="2421682"/>
            <a:ext cx="4977578" cy="3639289"/>
          </a:xfrm>
        </p:spPr>
        <p:txBody>
          <a:bodyPr anchor="ctr">
            <a:normAutofit/>
          </a:bodyPr>
          <a:lstStyle/>
          <a:p>
            <a:pPr marL="0" indent="0">
              <a:buNone/>
            </a:pPr>
            <a:r>
              <a:rPr lang="en-US" sz="2000">
                <a:solidFill>
                  <a:srgbClr val="000000"/>
                </a:solidFill>
                <a:latin typeface="Yantramanav" panose="02000000000000000000" pitchFamily="2" charset="0"/>
                <a:cs typeface="Yantramanav" panose="02000000000000000000" pitchFamily="2" charset="0"/>
              </a:rPr>
              <a:t>To do that well, we need lots of good data! </a:t>
            </a:r>
          </a:p>
          <a:p>
            <a:pPr marL="0" indent="0">
              <a:buNone/>
            </a:pPr>
            <a:endParaRPr lang="en-US" sz="2000">
              <a:solidFill>
                <a:srgbClr val="000000"/>
              </a:solidFill>
              <a:latin typeface="Yantramanav" panose="02000000000000000000" pitchFamily="2" charset="0"/>
              <a:cs typeface="Yantramanav" panose="02000000000000000000" pitchFamily="2" charset="0"/>
            </a:endParaRPr>
          </a:p>
          <a:p>
            <a:pPr marL="0" indent="0">
              <a:buNone/>
            </a:pPr>
            <a:r>
              <a:rPr lang="en-US" sz="2000">
                <a:solidFill>
                  <a:srgbClr val="000000"/>
                </a:solidFill>
                <a:latin typeface="Yantramanav" panose="02000000000000000000" pitchFamily="2" charset="0"/>
                <a:cs typeface="Yantramanav" panose="02000000000000000000" pitchFamily="2" charset="0"/>
              </a:rPr>
              <a:t>A certain amount of data is required to get to the 95% confidence level. When we have enough data to accept 95% confidence, the results are said to be </a:t>
            </a:r>
            <a:r>
              <a:rPr lang="en-US" sz="2000" b="1">
                <a:solidFill>
                  <a:srgbClr val="000000"/>
                </a:solidFill>
                <a:latin typeface="Yantramanav" panose="02000000000000000000" pitchFamily="2" charset="0"/>
                <a:ea typeface="Roboto" panose="02000000000000000000" pitchFamily="2" charset="0"/>
                <a:cs typeface="Yantramanav" panose="02000000000000000000" pitchFamily="2" charset="0"/>
              </a:rPr>
              <a:t>statistically significant</a:t>
            </a:r>
            <a:r>
              <a:rPr lang="en-US" sz="2000">
                <a:solidFill>
                  <a:srgbClr val="000000"/>
                </a:solidFill>
                <a:latin typeface="Yantramanav" panose="02000000000000000000" pitchFamily="2" charset="0"/>
                <a:ea typeface="Roboto" panose="02000000000000000000" pitchFamily="2" charset="0"/>
                <a:cs typeface="Yantramanav" panose="02000000000000000000" pitchFamily="2" charset="0"/>
              </a:rPr>
              <a:t> at that level</a:t>
            </a:r>
            <a:r>
              <a:rPr lang="en-US" sz="2000">
                <a:solidFill>
                  <a:srgbClr val="000000"/>
                </a:solidFill>
                <a:latin typeface="Yantramanav" panose="02000000000000000000" pitchFamily="2" charset="0"/>
                <a:cs typeface="Yantramanav" panose="02000000000000000000" pitchFamily="2" charset="0"/>
              </a:rPr>
              <a:t>. </a:t>
            </a:r>
          </a:p>
          <a:p>
            <a:pPr marL="0" indent="0">
              <a:buNone/>
            </a:pPr>
            <a:endParaRPr lang="en-US" sz="2000">
              <a:solidFill>
                <a:srgbClr val="000000"/>
              </a:solidFill>
              <a:latin typeface="Yantramanav" panose="02000000000000000000" pitchFamily="2" charset="0"/>
              <a:cs typeface="Yantramanav" panose="02000000000000000000" pitchFamily="2" charset="0"/>
            </a:endParaRPr>
          </a:p>
          <a:p>
            <a:pPr marL="0" indent="0">
              <a:buNone/>
            </a:pPr>
            <a:r>
              <a:rPr lang="en-US" sz="2000">
                <a:solidFill>
                  <a:srgbClr val="000000"/>
                </a:solidFill>
                <a:latin typeface="Yantramanav" panose="02000000000000000000" pitchFamily="2" charset="0"/>
                <a:cs typeface="Yantramanav" panose="02000000000000000000" pitchFamily="2" charset="0"/>
              </a:rPr>
              <a:t>To be </a:t>
            </a:r>
            <a:r>
              <a:rPr lang="en-US" sz="2000" b="1">
                <a:solidFill>
                  <a:srgbClr val="000000"/>
                </a:solidFill>
                <a:latin typeface="Yantramanav" panose="02000000000000000000" pitchFamily="2" charset="0"/>
                <a:ea typeface="Roboto" panose="02000000000000000000" pitchFamily="2" charset="0"/>
                <a:cs typeface="Yantramanav" panose="02000000000000000000" pitchFamily="2" charset="0"/>
              </a:rPr>
              <a:t>statistically significant </a:t>
            </a:r>
            <a:r>
              <a:rPr lang="en-US" sz="2000">
                <a:solidFill>
                  <a:srgbClr val="000000"/>
                </a:solidFill>
                <a:latin typeface="Yantramanav" panose="02000000000000000000" pitchFamily="2" charset="0"/>
                <a:cs typeface="Yantramanav" panose="02000000000000000000" pitchFamily="2" charset="0"/>
              </a:rPr>
              <a:t>at the 99% confidence, we’ll need much more good data!</a:t>
            </a:r>
          </a:p>
        </p:txBody>
      </p:sp>
    </p:spTree>
    <p:extLst>
      <p:ext uri="{BB962C8B-B14F-4D97-AF65-F5344CB8AC3E}">
        <p14:creationId xmlns:p14="http://schemas.microsoft.com/office/powerpoint/2010/main" val="24339688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en-US" sz="4000">
                <a:solidFill>
                  <a:srgbClr val="FFFFFF"/>
                </a:solidFill>
                <a:latin typeface="Yantramanav" panose="02000000000000000000" pitchFamily="2" charset="0"/>
                <a:cs typeface="Yantramanav" panose="02000000000000000000" pitchFamily="2" charset="0"/>
              </a:rPr>
              <a:t>Statistical Significance</a:t>
            </a:r>
          </a:p>
        </p:txBody>
      </p:sp>
      <p:sp>
        <p:nvSpPr>
          <p:cNvPr id="3" name="Content Placeholder 2"/>
          <p:cNvSpPr>
            <a:spLocks noGrp="1"/>
          </p:cNvSpPr>
          <p:nvPr>
            <p:ph idx="1"/>
          </p:nvPr>
        </p:nvSpPr>
        <p:spPr>
          <a:xfrm>
            <a:off x="1179226" y="3092970"/>
            <a:ext cx="9833548" cy="2693976"/>
          </a:xfrm>
        </p:spPr>
        <p:txBody>
          <a:bodyPr>
            <a:normAutofit/>
          </a:bodyPr>
          <a:lstStyle/>
          <a:p>
            <a:pPr marL="0" indent="0">
              <a:buNone/>
            </a:pPr>
            <a:r>
              <a:rPr lang="en-US" sz="2000">
                <a:solidFill>
                  <a:srgbClr val="000000"/>
                </a:solidFill>
                <a:latin typeface="Yantramanav" panose="02000000000000000000" pitchFamily="2" charset="0"/>
                <a:cs typeface="Yantramanav" panose="02000000000000000000" pitchFamily="2" charset="0"/>
              </a:rPr>
              <a:t>Statistical significance simply means we have set a tolerable threshold against which we can feel confident our results aren’t completely random. </a:t>
            </a:r>
          </a:p>
          <a:p>
            <a:pPr marL="0" indent="0">
              <a:buNone/>
            </a:pPr>
            <a:endParaRPr lang="en-US" sz="2000">
              <a:solidFill>
                <a:srgbClr val="000000"/>
              </a:solidFill>
              <a:latin typeface="Yantramanav" panose="02000000000000000000" pitchFamily="2" charset="0"/>
              <a:cs typeface="Yantramanav" panose="02000000000000000000" pitchFamily="2" charset="0"/>
            </a:endParaRPr>
          </a:p>
          <a:p>
            <a:pPr marL="0" indent="0">
              <a:buNone/>
            </a:pPr>
            <a:r>
              <a:rPr lang="en-US" sz="2000">
                <a:solidFill>
                  <a:srgbClr val="000000"/>
                </a:solidFill>
                <a:latin typeface="Yantramanav" panose="02000000000000000000" pitchFamily="2" charset="0"/>
                <a:cs typeface="Yantramanav" panose="02000000000000000000" pitchFamily="2" charset="0"/>
              </a:rPr>
              <a:t>When polling results say they are statistically significant at 95% confidence, that means if they ran that test 100 times, they are OK with 5 of these tests being the result of randomness. </a:t>
            </a:r>
          </a:p>
        </p:txBody>
      </p:sp>
    </p:spTree>
    <p:extLst>
      <p:ext uri="{BB962C8B-B14F-4D97-AF65-F5344CB8AC3E}">
        <p14:creationId xmlns:p14="http://schemas.microsoft.com/office/powerpoint/2010/main" val="10536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45E29B-B971-41C6-A57B-B29BBB108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4C76015D-CFEA-4204-9A50-352560FFC2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7325C43C-72B5-4DC9-B386-90859B58BF0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C95AD9A4-5AF5-48C4-BC2A-635316433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AF4A3D62-D56C-4A32-8C75-100D383EC6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useBgFill="1">
        <p:nvSpPr>
          <p:cNvPr id="15" name="Rectangle 14">
            <a:extLst>
              <a:ext uri="{FF2B5EF4-FFF2-40B4-BE49-F238E27FC236}">
                <a16:creationId xmlns:a16="http://schemas.microsoft.com/office/drawing/2014/main" id="{3E1F47E4-066D-4C27-98C8-B2B2C7BA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38772"/>
            <a:ext cx="12192000" cy="3980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8200" y="1760505"/>
            <a:ext cx="10515600" cy="935025"/>
          </a:xfrm>
        </p:spPr>
        <p:txBody>
          <a:bodyPr>
            <a:normAutofit/>
          </a:bodyPr>
          <a:lstStyle/>
          <a:p>
            <a:pPr algn="ctr"/>
            <a:r>
              <a:rPr lang="en-US" sz="3200">
                <a:solidFill>
                  <a:schemeClr val="tx2"/>
                </a:solidFill>
                <a:latin typeface="Yantramanav" panose="02000000000000000000" pitchFamily="2" charset="0"/>
                <a:cs typeface="Yantramanav" panose="02000000000000000000" pitchFamily="2" charset="0"/>
              </a:rPr>
              <a:t>It’s OK to be confused by all of this.</a:t>
            </a:r>
          </a:p>
        </p:txBody>
      </p:sp>
      <p:sp>
        <p:nvSpPr>
          <p:cNvPr id="3" name="Content Placeholder 2"/>
          <p:cNvSpPr>
            <a:spLocks noGrp="1"/>
          </p:cNvSpPr>
          <p:nvPr>
            <p:ph idx="1"/>
          </p:nvPr>
        </p:nvSpPr>
        <p:spPr>
          <a:xfrm>
            <a:off x="2384952" y="3012928"/>
            <a:ext cx="7422096" cy="2109445"/>
          </a:xfrm>
        </p:spPr>
        <p:txBody>
          <a:bodyPr>
            <a:normAutofit/>
          </a:bodyPr>
          <a:lstStyle/>
          <a:p>
            <a:pPr marL="0" indent="0">
              <a:buNone/>
            </a:pPr>
            <a:r>
              <a:rPr lang="en-US" sz="1800" dirty="0">
                <a:solidFill>
                  <a:schemeClr val="tx2"/>
                </a:solidFill>
                <a:latin typeface="Yantramanav" panose="02000000000000000000" pitchFamily="2" charset="0"/>
                <a:cs typeface="Yantramanav" panose="02000000000000000000" pitchFamily="2" charset="0"/>
              </a:rPr>
              <a:t>“The p-value was never intended to be a substitute for scientific reasoning,” said Ron Wasserstein, the ASA’s executive director.</a:t>
            </a:r>
          </a:p>
          <a:p>
            <a:pPr marL="0" indent="0">
              <a:buNone/>
            </a:pPr>
            <a:endParaRPr lang="en-US" sz="1800" dirty="0">
              <a:solidFill>
                <a:schemeClr val="tx2"/>
              </a:solidFill>
              <a:latin typeface="Yantramanav" panose="02000000000000000000" pitchFamily="2" charset="0"/>
              <a:cs typeface="Yantramanav" panose="02000000000000000000" pitchFamily="2" charset="0"/>
            </a:endParaRPr>
          </a:p>
          <a:p>
            <a:pPr marL="0" indent="0">
              <a:buNone/>
            </a:pPr>
            <a:r>
              <a:rPr lang="en-US" sz="1800" dirty="0">
                <a:solidFill>
                  <a:schemeClr val="tx2"/>
                </a:solidFill>
                <a:latin typeface="Yantramanav" panose="02000000000000000000" pitchFamily="2" charset="0"/>
                <a:cs typeface="Yantramanav" panose="02000000000000000000" pitchFamily="2" charset="0"/>
              </a:rPr>
              <a:t>“Well-reasoned statistical arguments contain much more than the value of a single number and whether that number exceeds an arbitrary threshold. The ASA statement is intended to steer research into a 'post p&lt;0.05 era.’”</a:t>
            </a:r>
          </a:p>
        </p:txBody>
      </p:sp>
    </p:spTree>
    <p:extLst>
      <p:ext uri="{BB962C8B-B14F-4D97-AF65-F5344CB8AC3E}">
        <p14:creationId xmlns:p14="http://schemas.microsoft.com/office/powerpoint/2010/main" val="3283126313"/>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370667" y="2187743"/>
            <a:ext cx="5293449" cy="2482515"/>
          </a:xfrm>
        </p:spPr>
        <p:txBody>
          <a:bodyPr vert="horz" lIns="91440" tIns="45720" rIns="91440" bIns="45720" rtlCol="0" anchor="ctr">
            <a:normAutofit/>
          </a:bodyPr>
          <a:lstStyle/>
          <a:p>
            <a:r>
              <a:rPr lang="en-US" kern="1200" dirty="0">
                <a:solidFill>
                  <a:schemeClr val="tx1"/>
                </a:solidFill>
                <a:latin typeface="Yantramanav" panose="02000000000000000000" pitchFamily="2" charset="0"/>
                <a:cs typeface="Yantramanav" panose="02000000000000000000" pitchFamily="2" charset="0"/>
              </a:rPr>
              <a:t>Biases</a:t>
            </a:r>
          </a:p>
        </p:txBody>
      </p:sp>
      <p:sp>
        <p:nvSpPr>
          <p:cNvPr id="5" name="Text Placeholder 4"/>
          <p:cNvSpPr>
            <a:spLocks noGrp="1"/>
          </p:cNvSpPr>
          <p:nvPr>
            <p:ph type="body" idx="1"/>
          </p:nvPr>
        </p:nvSpPr>
        <p:spPr>
          <a:xfrm>
            <a:off x="2370667" y="4670258"/>
            <a:ext cx="5293449" cy="1371405"/>
          </a:xfrm>
        </p:spPr>
        <p:txBody>
          <a:bodyPr vert="horz" lIns="91440" tIns="45720" rIns="91440" bIns="45720" rtlCol="0">
            <a:normAutofit/>
          </a:bodyPr>
          <a:lstStyle/>
          <a:p>
            <a:endParaRPr lang="en-US" sz="2400" kern="1200">
              <a:solidFill>
                <a:schemeClr val="tx1"/>
              </a:solidFill>
              <a:latin typeface="+mn-lt"/>
              <a:ea typeface="+mn-ea"/>
              <a:cs typeface="+mn-cs"/>
            </a:endParaRPr>
          </a:p>
        </p:txBody>
      </p:sp>
      <p:pic>
        <p:nvPicPr>
          <p:cNvPr id="9" name="Graphic 8" descr="Scales of Justice">
            <a:extLst>
              <a:ext uri="{FF2B5EF4-FFF2-40B4-BE49-F238E27FC236}">
                <a16:creationId xmlns:a16="http://schemas.microsoft.com/office/drawing/2014/main" id="{D9B7A6DE-FE55-4444-9C2E-705D02444A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pic>
        <p:nvPicPr>
          <p:cNvPr id="11" name="Graphic 10">
            <a:extLst>
              <a:ext uri="{FF2B5EF4-FFF2-40B4-BE49-F238E27FC236}">
                <a16:creationId xmlns:a16="http://schemas.microsoft.com/office/drawing/2014/main" id="{4209EAB0-C608-4233-8DB6-73D1B210B0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2288234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5199" y="851517"/>
            <a:ext cx="5130795" cy="1461778"/>
          </a:xfrm>
        </p:spPr>
        <p:txBody>
          <a:bodyPr>
            <a:normAutofit/>
          </a:bodyPr>
          <a:lstStyle/>
          <a:p>
            <a:r>
              <a:rPr lang="en-US" sz="4000">
                <a:latin typeface="Yantramanav" panose="02000000000000000000" pitchFamily="2" charset="0"/>
                <a:cs typeface="Yantramanav" panose="02000000000000000000" pitchFamily="2" charset="0"/>
              </a:rPr>
              <a:t>Confirmation Bias</a:t>
            </a:r>
          </a:p>
        </p:txBody>
      </p:sp>
      <p:sp>
        <p:nvSpPr>
          <p:cNvPr id="3" name="Content Placeholder 2"/>
          <p:cNvSpPr>
            <a:spLocks noGrp="1"/>
          </p:cNvSpPr>
          <p:nvPr>
            <p:ph idx="1"/>
          </p:nvPr>
        </p:nvSpPr>
        <p:spPr>
          <a:xfrm>
            <a:off x="965200" y="2470248"/>
            <a:ext cx="4048344" cy="3536236"/>
          </a:xfrm>
        </p:spPr>
        <p:txBody>
          <a:bodyPr>
            <a:normAutofit/>
          </a:bodyPr>
          <a:lstStyle/>
          <a:p>
            <a:pPr>
              <a:buFont typeface="Wingdings" panose="05000000000000000000" pitchFamily="2" charset="2"/>
              <a:buChar char="§"/>
            </a:pPr>
            <a:r>
              <a:rPr lang="en-US" sz="2400">
                <a:latin typeface="Yantramanav" panose="02000000000000000000" pitchFamily="2" charset="0"/>
                <a:cs typeface="Yantramanav" panose="02000000000000000000" pitchFamily="2" charset="0"/>
              </a:rPr>
              <a:t>Perhaps the easiest to identify in others, hardest to identify in ourselves. </a:t>
            </a:r>
          </a:p>
          <a:p>
            <a:pPr>
              <a:buFont typeface="Wingdings" panose="05000000000000000000" pitchFamily="2" charset="2"/>
              <a:buChar char="§"/>
            </a:pPr>
            <a:endParaRPr lang="en-US" sz="2400">
              <a:latin typeface="Yantramanav" panose="02000000000000000000" pitchFamily="2" charset="0"/>
              <a:cs typeface="Yantramanav" panose="02000000000000000000" pitchFamily="2" charset="0"/>
            </a:endParaRPr>
          </a:p>
          <a:p>
            <a:pPr>
              <a:buFont typeface="Wingdings" panose="05000000000000000000" pitchFamily="2" charset="2"/>
              <a:buChar char="§"/>
            </a:pPr>
            <a:r>
              <a:rPr lang="en-US" sz="2400">
                <a:latin typeface="Yantramanav" panose="02000000000000000000" pitchFamily="2" charset="0"/>
                <a:cs typeface="Yantramanav" panose="02000000000000000000" pitchFamily="2" charset="0"/>
              </a:rPr>
              <a:t>We can challenge confirmation bias by gauging the extent to which we believe the data outright. </a:t>
            </a:r>
          </a:p>
          <a:p>
            <a:pPr>
              <a:buFont typeface="Wingdings" panose="05000000000000000000" pitchFamily="2" charset="2"/>
              <a:buChar char="§"/>
            </a:pPr>
            <a:endParaRPr lang="en-US" sz="2400">
              <a:latin typeface="Yantramanav" panose="02000000000000000000" pitchFamily="2" charset="0"/>
              <a:cs typeface="Yantramanav" panose="02000000000000000000" pitchFamily="2" charset="0"/>
            </a:endParaRPr>
          </a:p>
        </p:txBody>
      </p:sp>
      <p:sp>
        <p:nvSpPr>
          <p:cNvPr id="21" name="Freeform: Shape 20">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PasswordField">
            <a:extLst>
              <a:ext uri="{FF2B5EF4-FFF2-40B4-BE49-F238E27FC236}">
                <a16:creationId xmlns:a16="http://schemas.microsoft.com/office/drawing/2014/main" id="{961528B4-8CF0-4591-BBF1-8F95BE13AA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1470064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5199" y="851517"/>
            <a:ext cx="5130795" cy="1461778"/>
          </a:xfrm>
        </p:spPr>
        <p:txBody>
          <a:bodyPr>
            <a:normAutofit/>
          </a:bodyPr>
          <a:lstStyle/>
          <a:p>
            <a:r>
              <a:rPr lang="en-US" sz="4000">
                <a:latin typeface="Yantramanav" panose="02000000000000000000" pitchFamily="2" charset="0"/>
                <a:cs typeface="Yantramanav" panose="02000000000000000000" pitchFamily="2" charset="0"/>
              </a:rPr>
              <a:t>Resource Bias</a:t>
            </a:r>
          </a:p>
        </p:txBody>
      </p:sp>
      <p:sp>
        <p:nvSpPr>
          <p:cNvPr id="3" name="Content Placeholder 2"/>
          <p:cNvSpPr>
            <a:spLocks noGrp="1"/>
          </p:cNvSpPr>
          <p:nvPr>
            <p:ph idx="1"/>
          </p:nvPr>
        </p:nvSpPr>
        <p:spPr>
          <a:xfrm>
            <a:off x="965200" y="2470248"/>
            <a:ext cx="4048344" cy="3536236"/>
          </a:xfrm>
        </p:spPr>
        <p:txBody>
          <a:bodyPr>
            <a:normAutofit/>
          </a:bodyPr>
          <a:lstStyle/>
          <a:p>
            <a:pPr>
              <a:buFont typeface="Wingdings" panose="05000000000000000000" pitchFamily="2" charset="2"/>
              <a:buChar char="§"/>
            </a:pPr>
            <a:r>
              <a:rPr lang="en-US" sz="1900">
                <a:latin typeface="Yantramanav" panose="02000000000000000000" pitchFamily="2" charset="0"/>
                <a:cs typeface="Yantramanav" panose="02000000000000000000" pitchFamily="2" charset="0"/>
              </a:rPr>
              <a:t>We’re far less likely to turn our backs on models we’ve invested a lot of time, money, and resources in.</a:t>
            </a:r>
          </a:p>
          <a:p>
            <a:pPr>
              <a:buFont typeface="Wingdings" panose="05000000000000000000" pitchFamily="2" charset="2"/>
              <a:buChar char="§"/>
            </a:pPr>
            <a:endParaRPr lang="en-US" sz="1900">
              <a:latin typeface="Yantramanav" panose="02000000000000000000" pitchFamily="2" charset="0"/>
              <a:cs typeface="Yantramanav" panose="02000000000000000000" pitchFamily="2" charset="0"/>
            </a:endParaRPr>
          </a:p>
          <a:p>
            <a:pPr>
              <a:buFont typeface="Wingdings" panose="05000000000000000000" pitchFamily="2" charset="2"/>
              <a:buChar char="§"/>
            </a:pPr>
            <a:r>
              <a:rPr lang="en-US" sz="1900">
                <a:latin typeface="Yantramanav" panose="02000000000000000000" pitchFamily="2" charset="0"/>
                <a:cs typeface="Yantramanav" panose="02000000000000000000" pitchFamily="2" charset="0"/>
              </a:rPr>
              <a:t>We’re less likely to tell people our results our wrong, even if we abandon them!</a:t>
            </a:r>
          </a:p>
          <a:p>
            <a:pPr>
              <a:buFont typeface="Wingdings" panose="05000000000000000000" pitchFamily="2" charset="2"/>
              <a:buChar char="§"/>
            </a:pPr>
            <a:endParaRPr lang="en-US" sz="1900">
              <a:latin typeface="Yantramanav" panose="02000000000000000000" pitchFamily="2" charset="0"/>
              <a:cs typeface="Yantramanav" panose="02000000000000000000" pitchFamily="2" charset="0"/>
            </a:endParaRPr>
          </a:p>
          <a:p>
            <a:pPr>
              <a:buFont typeface="Wingdings" panose="05000000000000000000" pitchFamily="2" charset="2"/>
              <a:buChar char="§"/>
            </a:pPr>
            <a:r>
              <a:rPr lang="en-US" sz="1900">
                <a:latin typeface="Yantramanav" panose="02000000000000000000" pitchFamily="2" charset="0"/>
                <a:cs typeface="Yantramanav" panose="02000000000000000000" pitchFamily="2" charset="0"/>
              </a:rPr>
              <a:t>We’re even less likely to believe someone who tells us their results are wrong! </a:t>
            </a:r>
          </a:p>
        </p:txBody>
      </p:sp>
      <p:sp>
        <p:nvSpPr>
          <p:cNvPr id="21" name="Freeform: Shape 20">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Backlog">
            <a:extLst>
              <a:ext uri="{FF2B5EF4-FFF2-40B4-BE49-F238E27FC236}">
                <a16:creationId xmlns:a16="http://schemas.microsoft.com/office/drawing/2014/main" id="{7453A238-EF9C-4113-9245-75987E6B9F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348995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750" y="362585"/>
            <a:ext cx="11460011" cy="4420060"/>
          </a:xfrm>
        </p:spPr>
        <p:txBody>
          <a:bodyPr>
            <a:normAutofit/>
          </a:bodyPr>
          <a:lstStyle/>
          <a:p>
            <a:pPr marL="0" indent="0">
              <a:buNone/>
            </a:pPr>
            <a:r>
              <a:rPr lang="en-US" sz="5062" dirty="0"/>
              <a:t>Visual perception is the interpretation of processed information</a:t>
            </a:r>
          </a:p>
        </p:txBody>
      </p:sp>
      <p:sp>
        <p:nvSpPr>
          <p:cNvPr id="6" name="Cube 5"/>
          <p:cNvSpPr/>
          <p:nvPr/>
        </p:nvSpPr>
        <p:spPr>
          <a:xfrm>
            <a:off x="3692716" y="5257744"/>
            <a:ext cx="914372" cy="914372"/>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hangingPunct="0"/>
            <a:endParaRPr lang="en-US" sz="3600" kern="0">
              <a:solidFill>
                <a:srgbClr val="FFFFFF"/>
              </a:solidFill>
              <a:latin typeface="Helvetica Light"/>
              <a:sym typeface="Helvetica Light"/>
            </a:endParaRPr>
          </a:p>
        </p:txBody>
      </p:sp>
      <p:sp>
        <p:nvSpPr>
          <p:cNvPr id="7" name="Sun 6"/>
          <p:cNvSpPr/>
          <p:nvPr/>
        </p:nvSpPr>
        <p:spPr>
          <a:xfrm>
            <a:off x="1727831" y="3359861"/>
            <a:ext cx="1649956" cy="1649956"/>
          </a:xfrm>
          <a:prstGeom prst="sun">
            <a:avLst>
              <a:gd name="adj" fmla="val 2145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0751" hangingPunct="0"/>
            <a:endParaRPr lang="en-US" sz="3600" kern="0">
              <a:solidFill>
                <a:srgbClr val="FFFFFF"/>
              </a:solidFill>
              <a:latin typeface="Helvetica Light"/>
              <a:sym typeface="Helvetica Light"/>
            </a:endParaRPr>
          </a:p>
        </p:txBody>
      </p:sp>
      <p:cxnSp>
        <p:nvCxnSpPr>
          <p:cNvPr id="9" name="Straight Connector 8"/>
          <p:cNvCxnSpPr/>
          <p:nvPr/>
        </p:nvCxnSpPr>
        <p:spPr>
          <a:xfrm>
            <a:off x="3294433" y="4681145"/>
            <a:ext cx="398285" cy="4242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178645" y="4889265"/>
            <a:ext cx="398285" cy="4242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377787" y="4894384"/>
            <a:ext cx="398285" cy="4242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800640" y="3885051"/>
            <a:ext cx="1447756" cy="1372695"/>
          </a:xfrm>
          <a:prstGeom prst="straightConnector1">
            <a:avLst/>
          </a:prstGeom>
          <a:ln w="19050">
            <a:solidFill>
              <a:schemeClr val="tx1"/>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17" name="Smiley Face 16"/>
          <p:cNvSpPr/>
          <p:nvPr/>
        </p:nvSpPr>
        <p:spPr>
          <a:xfrm>
            <a:off x="5867407" y="3359861"/>
            <a:ext cx="1371558" cy="1371558"/>
          </a:xfrm>
          <a:prstGeom prst="smileyFac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7" tIns="45719" rIns="91437" bIns="45719" numCol="1" spcCol="0" rtlCol="0" fromWordArt="0" anchor="ctr" anchorCtr="0" forceAA="0" compatLnSpc="1">
            <a:prstTxWarp prst="textNoShape">
              <a:avLst/>
            </a:prstTxWarp>
            <a:noAutofit/>
          </a:bodyPr>
          <a:lstStyle/>
          <a:p>
            <a:pPr algn="ctr" defTabSz="410751" hangingPunct="0"/>
            <a:endParaRPr lang="en-US" sz="3600" kern="0">
              <a:solidFill>
                <a:srgbClr val="FFFFFF"/>
              </a:solidFill>
              <a:latin typeface="Helvetica Light"/>
              <a:sym typeface="Helvetica Light"/>
            </a:endParaRPr>
          </a:p>
        </p:txBody>
      </p:sp>
      <p:sp>
        <p:nvSpPr>
          <p:cNvPr id="19" name="Cloud Callout 18"/>
          <p:cNvSpPr/>
          <p:nvPr/>
        </p:nvSpPr>
        <p:spPr>
          <a:xfrm>
            <a:off x="7924744" y="4045642"/>
            <a:ext cx="2209733" cy="1669290"/>
          </a:xfrm>
          <a:prstGeom prst="cloudCallout">
            <a:avLst>
              <a:gd name="adj1" fmla="val -75800"/>
              <a:gd name="adj2" fmla="val -4623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7" tIns="45719" rIns="91437" bIns="45719" numCol="1" spcCol="0" rtlCol="0" fromWordArt="0" anchor="ctr" anchorCtr="0" forceAA="0" compatLnSpc="1">
            <a:prstTxWarp prst="textNoShape">
              <a:avLst/>
            </a:prstTxWarp>
            <a:noAutofit/>
          </a:bodyPr>
          <a:lstStyle/>
          <a:p>
            <a:pPr algn="ctr" defTabSz="410751" hangingPunct="0"/>
            <a:endParaRPr lang="en-US" sz="3600" kern="0">
              <a:solidFill>
                <a:srgbClr val="FFFFFF"/>
              </a:solidFill>
              <a:latin typeface="Helvetica Light"/>
              <a:sym typeface="Helvetica Light"/>
            </a:endParaRPr>
          </a:p>
        </p:txBody>
      </p:sp>
      <p:graphicFrame>
        <p:nvGraphicFramePr>
          <p:cNvPr id="20" name="Chart 19"/>
          <p:cNvGraphicFramePr/>
          <p:nvPr/>
        </p:nvGraphicFramePr>
        <p:xfrm>
          <a:off x="8109154" y="3948630"/>
          <a:ext cx="1796731" cy="12455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0495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par>
                                <p:cTn id="13" presetID="2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par>
                                <p:cTn id="16" presetID="22" presetClass="entr" presetSubtype="1"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up)">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heel(1)">
                                      <p:cBhvr>
                                        <p:cTn id="38" dur="20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7" grpId="0" animBg="1"/>
      <p:bldP spid="19" grpId="0" animBg="1"/>
      <p:bldGraphic spid="20"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591344"/>
            <a:ext cx="3200400" cy="5585619"/>
          </a:xfrm>
        </p:spPr>
        <p:txBody>
          <a:bodyPr>
            <a:normAutofit/>
          </a:bodyPr>
          <a:lstStyle/>
          <a:p>
            <a:r>
              <a:rPr lang="en-US">
                <a:solidFill>
                  <a:srgbClr val="FFFFFF"/>
                </a:solidFill>
                <a:latin typeface="Yantramanav" panose="02000000000000000000" pitchFamily="2" charset="0"/>
                <a:cs typeface="Yantramanav" panose="02000000000000000000" pitchFamily="2" charset="0"/>
              </a:rPr>
              <a:t>What can we do?</a:t>
            </a:r>
          </a:p>
        </p:txBody>
      </p:sp>
      <p:sp>
        <p:nvSpPr>
          <p:cNvPr id="3" name="Content Placeholder 2"/>
          <p:cNvSpPr>
            <a:spLocks noGrp="1"/>
          </p:cNvSpPr>
          <p:nvPr>
            <p:ph idx="1"/>
          </p:nvPr>
        </p:nvSpPr>
        <p:spPr>
          <a:xfrm>
            <a:off x="4447308" y="591344"/>
            <a:ext cx="6906491" cy="5585619"/>
          </a:xfrm>
        </p:spPr>
        <p:txBody>
          <a:bodyPr anchor="ctr">
            <a:normAutofit/>
          </a:bodyPr>
          <a:lstStyle/>
          <a:p>
            <a:pPr>
              <a:buFont typeface="Wingdings" panose="05000000000000000000" pitchFamily="2" charset="2"/>
              <a:buChar char="§"/>
            </a:pPr>
            <a:r>
              <a:rPr lang="en-US">
                <a:latin typeface="Yantramanav" panose="02000000000000000000" pitchFamily="2" charset="0"/>
                <a:cs typeface="Yantramanav" panose="02000000000000000000" pitchFamily="2" charset="0"/>
              </a:rPr>
              <a:t>Build your work in Microsoft Excel, R, Web Technologies, etc. Use cheap and free resources.</a:t>
            </a:r>
          </a:p>
          <a:p>
            <a:pPr>
              <a:buFont typeface="Wingdings" panose="05000000000000000000" pitchFamily="2" charset="2"/>
              <a:buChar char="§"/>
            </a:pPr>
            <a:endParaRPr lang="en-US">
              <a:latin typeface="Yantramanav" panose="02000000000000000000" pitchFamily="2" charset="0"/>
              <a:cs typeface="Yantramanav" panose="02000000000000000000" pitchFamily="2" charset="0"/>
            </a:endParaRPr>
          </a:p>
          <a:p>
            <a:pPr>
              <a:buFont typeface="Wingdings" panose="05000000000000000000" pitchFamily="2" charset="2"/>
              <a:buChar char="§"/>
            </a:pPr>
            <a:r>
              <a:rPr lang="en-US">
                <a:latin typeface="Yantramanav" panose="02000000000000000000" pitchFamily="2" charset="0"/>
                <a:cs typeface="Yantramanav" panose="02000000000000000000" pitchFamily="2" charset="0"/>
              </a:rPr>
              <a:t>Choose an open source platform that does not require you or your company to carry the burden of time, resources, and investment. </a:t>
            </a:r>
          </a:p>
          <a:p>
            <a:pPr>
              <a:buFont typeface="Wingdings" panose="05000000000000000000" pitchFamily="2" charset="2"/>
              <a:buChar char="§"/>
            </a:pPr>
            <a:endParaRPr lang="en-US">
              <a:latin typeface="Yantramanav" panose="02000000000000000000" pitchFamily="2" charset="0"/>
              <a:cs typeface="Yantramanav" panose="02000000000000000000" pitchFamily="2" charset="0"/>
            </a:endParaRPr>
          </a:p>
          <a:p>
            <a:pPr>
              <a:buFont typeface="Wingdings" panose="05000000000000000000" pitchFamily="2" charset="2"/>
              <a:buChar char="§"/>
            </a:pPr>
            <a:r>
              <a:rPr lang="en-US">
                <a:latin typeface="Yantramanav" panose="02000000000000000000" pitchFamily="2" charset="0"/>
                <a:cs typeface="Yantramanav" panose="02000000000000000000" pitchFamily="2" charset="0"/>
              </a:rPr>
              <a:t>Develop a long term relationship with a vendor that is interested in results.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524560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5199" y="851517"/>
            <a:ext cx="5130795" cy="1461778"/>
          </a:xfrm>
        </p:spPr>
        <p:txBody>
          <a:bodyPr>
            <a:normAutofit/>
          </a:bodyPr>
          <a:lstStyle/>
          <a:p>
            <a:r>
              <a:rPr lang="en-US" sz="4000">
                <a:latin typeface="Yantramanav" panose="02000000000000000000" pitchFamily="2" charset="0"/>
                <a:cs typeface="Yantramanav" panose="02000000000000000000" pitchFamily="2" charset="0"/>
              </a:rPr>
              <a:t>Missing Information Bias</a:t>
            </a:r>
          </a:p>
        </p:txBody>
      </p:sp>
      <p:sp>
        <p:nvSpPr>
          <p:cNvPr id="3" name="Content Placeholder 2"/>
          <p:cNvSpPr>
            <a:spLocks noGrp="1"/>
          </p:cNvSpPr>
          <p:nvPr>
            <p:ph idx="1"/>
          </p:nvPr>
        </p:nvSpPr>
        <p:spPr>
          <a:xfrm>
            <a:off x="965200" y="2470248"/>
            <a:ext cx="4048344" cy="3536236"/>
          </a:xfrm>
        </p:spPr>
        <p:txBody>
          <a:bodyPr>
            <a:normAutofit/>
          </a:bodyPr>
          <a:lstStyle/>
          <a:p>
            <a:pPr>
              <a:buFont typeface="Wingdings" panose="05000000000000000000" pitchFamily="2" charset="2"/>
              <a:buChar char="§"/>
            </a:pPr>
            <a:r>
              <a:rPr lang="en-US" sz="2400">
                <a:latin typeface="Yantramanav" panose="02000000000000000000" pitchFamily="2" charset="0"/>
                <a:cs typeface="Yantramanav" panose="02000000000000000000" pitchFamily="2" charset="0"/>
              </a:rPr>
              <a:t>Bad data is usually created because no information exists. </a:t>
            </a:r>
          </a:p>
          <a:p>
            <a:pPr>
              <a:buFont typeface="Wingdings" panose="05000000000000000000" pitchFamily="2" charset="2"/>
              <a:buChar char="§"/>
            </a:pPr>
            <a:endParaRPr lang="en-US" sz="2400">
              <a:latin typeface="Yantramanav" panose="02000000000000000000" pitchFamily="2" charset="0"/>
              <a:cs typeface="Yantramanav" panose="02000000000000000000" pitchFamily="2" charset="0"/>
            </a:endParaRPr>
          </a:p>
          <a:p>
            <a:pPr>
              <a:buFont typeface="Wingdings" panose="05000000000000000000" pitchFamily="2" charset="2"/>
              <a:buChar char="§"/>
            </a:pPr>
            <a:r>
              <a:rPr lang="en-US" sz="2400">
                <a:latin typeface="Yantramanav" panose="02000000000000000000" pitchFamily="2" charset="0"/>
                <a:cs typeface="Yantramanav" panose="02000000000000000000" pitchFamily="2" charset="0"/>
              </a:rPr>
              <a:t>The belief all group samples can be extrapolated. </a:t>
            </a:r>
          </a:p>
        </p:txBody>
      </p:sp>
      <p:sp>
        <p:nvSpPr>
          <p:cNvPr id="21" name="Freeform: Shape 20">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opy">
            <a:extLst>
              <a:ext uri="{FF2B5EF4-FFF2-40B4-BE49-F238E27FC236}">
                <a16:creationId xmlns:a16="http://schemas.microsoft.com/office/drawing/2014/main" id="{C2873E35-EA48-4370-B15D-D61B64BF67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41996892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a:solidFill>
                  <a:srgbClr val="FFFFFF"/>
                </a:solidFill>
                <a:latin typeface="Yantramanav" panose="02000000000000000000" pitchFamily="2" charset="0"/>
                <a:cs typeface="Yantramanav" panose="02000000000000000000" pitchFamily="2" charset="0"/>
              </a:rPr>
              <a:t>What can we do?</a:t>
            </a:r>
          </a:p>
        </p:txBody>
      </p:sp>
      <p:sp>
        <p:nvSpPr>
          <p:cNvPr id="3" name="Content Placeholder 2"/>
          <p:cNvSpPr>
            <a:spLocks noGrp="1"/>
          </p:cNvSpPr>
          <p:nvPr>
            <p:ph idx="1"/>
          </p:nvPr>
        </p:nvSpPr>
        <p:spPr>
          <a:xfrm>
            <a:off x="4447308" y="591344"/>
            <a:ext cx="6906491" cy="5585619"/>
          </a:xfrm>
        </p:spPr>
        <p:txBody>
          <a:bodyPr anchor="ctr">
            <a:normAutofit/>
          </a:bodyPr>
          <a:lstStyle/>
          <a:p>
            <a:pPr>
              <a:buFont typeface="Wingdings" panose="05000000000000000000" pitchFamily="2" charset="2"/>
              <a:buChar char="§"/>
            </a:pPr>
            <a:r>
              <a:rPr lang="en-US">
                <a:latin typeface="Yantramanav" panose="02000000000000000000" pitchFamily="2" charset="0"/>
                <a:cs typeface="Yantramanav" panose="02000000000000000000" pitchFamily="2" charset="0"/>
              </a:rPr>
              <a:t>Use statistical methods to interpolate missing data. </a:t>
            </a:r>
          </a:p>
          <a:p>
            <a:pPr>
              <a:buFont typeface="Wingdings" panose="05000000000000000000" pitchFamily="2" charset="2"/>
              <a:buChar char="§"/>
            </a:pPr>
            <a:endParaRPr lang="en-US">
              <a:latin typeface="Yantramanav" panose="02000000000000000000" pitchFamily="2" charset="0"/>
              <a:cs typeface="Yantramanav" panose="02000000000000000000" pitchFamily="2" charset="0"/>
            </a:endParaRPr>
          </a:p>
          <a:p>
            <a:pPr>
              <a:buFont typeface="Wingdings" panose="05000000000000000000" pitchFamily="2" charset="2"/>
              <a:buChar char="§"/>
            </a:pPr>
            <a:r>
              <a:rPr lang="en-US">
                <a:latin typeface="Yantramanav" panose="02000000000000000000" pitchFamily="2" charset="0"/>
                <a:cs typeface="Yantramanav" panose="02000000000000000000" pitchFamily="2" charset="0"/>
              </a:rPr>
              <a:t>Research and understand underlying biases inherent in the data.</a:t>
            </a:r>
          </a:p>
          <a:p>
            <a:pPr>
              <a:buFont typeface="Wingdings" panose="05000000000000000000" pitchFamily="2" charset="2"/>
              <a:buChar char="§"/>
            </a:pPr>
            <a:endParaRPr lang="en-US">
              <a:latin typeface="Yantramanav" panose="02000000000000000000" pitchFamily="2" charset="0"/>
              <a:cs typeface="Yantramanav" panose="02000000000000000000" pitchFamily="2" charset="0"/>
            </a:endParaRPr>
          </a:p>
          <a:p>
            <a:pPr>
              <a:buFont typeface="Wingdings" panose="05000000000000000000" pitchFamily="2" charset="2"/>
              <a:buChar char="§"/>
            </a:pPr>
            <a:r>
              <a:rPr lang="en-US">
                <a:latin typeface="Yantramanav" panose="02000000000000000000" pitchFamily="2" charset="0"/>
                <a:cs typeface="Yantramanav" panose="02000000000000000000" pitchFamily="2" charset="0"/>
              </a:rPr>
              <a:t>Add context to results. </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1374921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963877"/>
            <a:ext cx="3494362" cy="4930246"/>
          </a:xfrm>
        </p:spPr>
        <p:txBody>
          <a:bodyPr>
            <a:normAutofit/>
          </a:bodyPr>
          <a:lstStyle/>
          <a:p>
            <a:pPr algn="r"/>
            <a:r>
              <a:rPr lang="en-US">
                <a:solidFill>
                  <a:schemeClr val="accent1"/>
                </a:solidFill>
                <a:latin typeface="Yantramanav" panose="02000000000000000000" pitchFamily="2" charset="0"/>
                <a:cs typeface="Yantramanav" panose="02000000000000000000" pitchFamily="2" charset="0"/>
              </a:rPr>
              <a:t>How to avoid being misled.</a:t>
            </a:r>
          </a:p>
        </p:txBody>
      </p:sp>
      <p:cxnSp>
        <p:nvCxnSpPr>
          <p:cNvPr id="23" name="Straight Connector 22">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1"/>
          </p:nvPr>
        </p:nvSpPr>
        <p:spPr>
          <a:xfrm>
            <a:off x="4976031" y="963877"/>
            <a:ext cx="6377769" cy="4930246"/>
          </a:xfrm>
        </p:spPr>
        <p:txBody>
          <a:bodyPr anchor="ctr">
            <a:normAutofit/>
          </a:bodyPr>
          <a:lstStyle/>
          <a:p>
            <a:pPr>
              <a:buFont typeface="Wingdings" panose="05000000000000000000" pitchFamily="2" charset="2"/>
              <a:buChar char="§"/>
            </a:pPr>
            <a:r>
              <a:rPr lang="en-US" sz="2400">
                <a:latin typeface="Yantramanav" panose="02000000000000000000" pitchFamily="2" charset="0"/>
                <a:cs typeface="Yantramanav" panose="02000000000000000000" pitchFamily="2" charset="0"/>
              </a:rPr>
              <a:t>Learn to be skeptical of results.</a:t>
            </a:r>
          </a:p>
          <a:p>
            <a:pPr>
              <a:buFont typeface="Wingdings" panose="05000000000000000000" pitchFamily="2" charset="2"/>
              <a:buChar char="§"/>
            </a:pPr>
            <a:endParaRPr lang="en-US" sz="2400">
              <a:latin typeface="Yantramanav" panose="02000000000000000000" pitchFamily="2" charset="0"/>
              <a:cs typeface="Yantramanav" panose="02000000000000000000" pitchFamily="2" charset="0"/>
            </a:endParaRPr>
          </a:p>
          <a:p>
            <a:pPr>
              <a:buFont typeface="Wingdings" panose="05000000000000000000" pitchFamily="2" charset="2"/>
              <a:buChar char="§"/>
            </a:pPr>
            <a:r>
              <a:rPr lang="en-US" sz="2400">
                <a:latin typeface="Yantramanav" panose="02000000000000000000" pitchFamily="2" charset="0"/>
                <a:cs typeface="Yantramanav" panose="02000000000000000000" pitchFamily="2" charset="0"/>
              </a:rPr>
              <a:t>Use technologies that don’t require significant amounts of planning and resources. </a:t>
            </a:r>
          </a:p>
          <a:p>
            <a:pPr>
              <a:buFont typeface="Wingdings" panose="05000000000000000000" pitchFamily="2" charset="2"/>
              <a:buChar char="§"/>
            </a:pPr>
            <a:endParaRPr lang="en-US" sz="2400">
              <a:latin typeface="Yantramanav" panose="02000000000000000000" pitchFamily="2" charset="0"/>
              <a:cs typeface="Yantramanav" panose="02000000000000000000" pitchFamily="2" charset="0"/>
            </a:endParaRPr>
          </a:p>
          <a:p>
            <a:pPr>
              <a:buFont typeface="Wingdings" panose="05000000000000000000" pitchFamily="2" charset="2"/>
              <a:buChar char="§"/>
            </a:pPr>
            <a:r>
              <a:rPr lang="en-US" sz="2400">
                <a:latin typeface="Yantramanav" panose="02000000000000000000" pitchFamily="2" charset="0"/>
                <a:cs typeface="Yantramanav" panose="02000000000000000000" pitchFamily="2" charset="0"/>
              </a:rPr>
              <a:t>Learn some data science.</a:t>
            </a:r>
          </a:p>
          <a:p>
            <a:pPr>
              <a:buFont typeface="Wingdings" panose="05000000000000000000" pitchFamily="2" charset="2"/>
              <a:buChar char="§"/>
            </a:pPr>
            <a:endParaRPr lang="en-US" sz="2400">
              <a:latin typeface="Yantramanav" panose="02000000000000000000" pitchFamily="2" charset="0"/>
              <a:cs typeface="Yantramanav" panose="02000000000000000000" pitchFamily="2" charset="0"/>
            </a:endParaRPr>
          </a:p>
          <a:p>
            <a:pPr>
              <a:buFont typeface="Wingdings" panose="05000000000000000000" pitchFamily="2" charset="2"/>
              <a:buChar char="§"/>
            </a:pPr>
            <a:r>
              <a:rPr lang="en-US" sz="2400">
                <a:latin typeface="Yantramanav" panose="02000000000000000000" pitchFamily="2" charset="0"/>
                <a:cs typeface="Yantramanav" panose="02000000000000000000" pitchFamily="2" charset="0"/>
              </a:rPr>
              <a:t>Learn some data visualization.</a:t>
            </a:r>
          </a:p>
          <a:p>
            <a:pPr>
              <a:buFont typeface="Wingdings" panose="05000000000000000000" pitchFamily="2" charset="2"/>
              <a:buChar char="§"/>
            </a:pPr>
            <a:endParaRPr lang="en-US" sz="2400">
              <a:latin typeface="Yantramanav" panose="02000000000000000000" pitchFamily="2" charset="0"/>
              <a:cs typeface="Yantramanav" panose="02000000000000000000" pitchFamily="2" charset="0"/>
            </a:endParaRPr>
          </a:p>
          <a:p>
            <a:pPr>
              <a:buFont typeface="Wingdings" panose="05000000000000000000" pitchFamily="2" charset="2"/>
              <a:buChar char="§"/>
            </a:pPr>
            <a:r>
              <a:rPr lang="en-US" sz="2400">
                <a:latin typeface="Yantramanav" panose="02000000000000000000" pitchFamily="2" charset="0"/>
                <a:cs typeface="Yantramanav" panose="02000000000000000000" pitchFamily="2" charset="0"/>
              </a:rPr>
              <a:t>Place all work, advice, etc in context. </a:t>
            </a:r>
          </a:p>
        </p:txBody>
      </p:sp>
    </p:spTree>
    <p:extLst>
      <p:ext uri="{BB962C8B-B14F-4D97-AF65-F5344CB8AC3E}">
        <p14:creationId xmlns:p14="http://schemas.microsoft.com/office/powerpoint/2010/main" val="20612179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3468" y="2638044"/>
            <a:ext cx="3363974" cy="3415622"/>
          </a:xfrm>
        </p:spPr>
        <p:txBody>
          <a:bodyPr>
            <a:normAutofit/>
          </a:bodyPr>
          <a:lstStyle/>
          <a:p>
            <a:pPr marL="0" indent="0">
              <a:buNone/>
            </a:pPr>
            <a:r>
              <a:rPr lang="en-US" sz="1400" dirty="0">
                <a:solidFill>
                  <a:schemeClr val="bg1"/>
                </a:solidFill>
                <a:latin typeface="Yantramanav" panose="02000000000000000000" pitchFamily="2" charset="0"/>
                <a:cs typeface="Yantramanav" panose="02000000000000000000" pitchFamily="2" charset="0"/>
              </a:rPr>
              <a:t>By National Commission on the Causes of the Financial and Economic Crisis in the United States - Final Report of the National Commission on the Causes of the Financial and Economic Crisis in the United States, p.70 figure 5.2, Public Domain, https://commons.wikimedia.org/w/index.php?curid=26535418</a:t>
            </a:r>
          </a:p>
        </p:txBody>
      </p:sp>
      <p:pic>
        <p:nvPicPr>
          <p:cNvPr id="4" name="Picture 3"/>
          <p:cNvPicPr>
            <a:picLocks noChangeAspect="1"/>
          </p:cNvPicPr>
          <p:nvPr/>
        </p:nvPicPr>
        <p:blipFill>
          <a:blip r:embed="rId3"/>
          <a:stretch>
            <a:fillRect/>
          </a:stretch>
        </p:blipFill>
        <p:spPr>
          <a:xfrm>
            <a:off x="5297763" y="826326"/>
            <a:ext cx="6250769" cy="5044480"/>
          </a:xfrm>
          <a:prstGeom prst="rect">
            <a:avLst/>
          </a:prstGeom>
        </p:spPr>
      </p:pic>
    </p:spTree>
    <p:extLst>
      <p:ext uri="{BB962C8B-B14F-4D97-AF65-F5344CB8AC3E}">
        <p14:creationId xmlns:p14="http://schemas.microsoft.com/office/powerpoint/2010/main" val="30826210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66EEA2-7BF6-4E79-A158-436F88EFFDCA}"/>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sz="6000" kern="1200" dirty="0">
                <a:solidFill>
                  <a:schemeClr val="tx1"/>
                </a:solidFill>
                <a:latin typeface="+mj-lt"/>
                <a:ea typeface="+mj-ea"/>
                <a:cs typeface="+mj-cs"/>
              </a:rPr>
              <a:t>Go Be a Data Head!</a:t>
            </a:r>
            <a:br>
              <a:rPr lang="en-US" sz="6000" kern="1200" dirty="0">
                <a:solidFill>
                  <a:schemeClr val="tx1"/>
                </a:solidFill>
                <a:latin typeface="+mj-lt"/>
                <a:ea typeface="+mj-ea"/>
                <a:cs typeface="+mj-cs"/>
              </a:rPr>
            </a:br>
            <a:endParaRPr lang="en-US" sz="6000" b="1" kern="1200" dirty="0">
              <a:solidFill>
                <a:srgbClr val="FF0000"/>
              </a:solidFill>
              <a:latin typeface="+mj-lt"/>
              <a:ea typeface="+mj-ea"/>
              <a:cs typeface="+mj-cs"/>
            </a:endParaRPr>
          </a:p>
        </p:txBody>
      </p:sp>
      <p:sp>
        <p:nvSpPr>
          <p:cNvPr id="17" name="Oval 16">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 name="Straight Connector 24">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5C3E364-87B3-4A31-8E1B-9C97FC562466}"/>
              </a:ext>
            </a:extLst>
          </p:cNvPr>
          <p:cNvSpPr/>
          <p:nvPr/>
        </p:nvSpPr>
        <p:spPr>
          <a:xfrm>
            <a:off x="-102167" y="5233883"/>
            <a:ext cx="7545076" cy="1323439"/>
          </a:xfrm>
          <a:prstGeom prst="rect">
            <a:avLst/>
          </a:prstGeom>
        </p:spPr>
        <p:txBody>
          <a:bodyPr wrap="square">
            <a:spAutoFit/>
          </a:bodyPr>
          <a:lstStyle/>
          <a:p>
            <a:pPr algn="r"/>
            <a:r>
              <a:rPr lang="en-US" sz="4000" dirty="0">
                <a:solidFill>
                  <a:srgbClr val="FF0000"/>
                </a:solidFill>
              </a:rPr>
              <a:t>Download my slides: </a:t>
            </a:r>
            <a:r>
              <a:rPr lang="en-US" sz="4000" b="1" dirty="0">
                <a:solidFill>
                  <a:srgbClr val="FF0000"/>
                </a:solidFill>
              </a:rPr>
              <a:t>excel.tv/atd2020</a:t>
            </a:r>
            <a:endParaRPr lang="en-US" sz="4000" dirty="0"/>
          </a:p>
        </p:txBody>
      </p:sp>
    </p:spTree>
    <p:extLst>
      <p:ext uri="{BB962C8B-B14F-4D97-AF65-F5344CB8AC3E}">
        <p14:creationId xmlns:p14="http://schemas.microsoft.com/office/powerpoint/2010/main" val="205015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892969" y="1162715"/>
            <a:ext cx="10406063" cy="4893319"/>
          </a:xfrm>
        </p:spPr>
        <p:txBody>
          <a:bodyPr>
            <a:noAutofit/>
          </a:bodyPr>
          <a:lstStyle/>
          <a:p>
            <a:r>
              <a:rPr lang="en-US" sz="4008" dirty="0">
                <a:ea typeface="Roboto" panose="02000000000000000000" pitchFamily="2" charset="0"/>
              </a:rPr>
              <a:t>Our brains are built on receiving patterns</a:t>
            </a:r>
            <a:endParaRPr lang="en-US" sz="4008" dirty="0"/>
          </a:p>
          <a:p>
            <a:r>
              <a:rPr lang="en-US" sz="4008" dirty="0">
                <a:ea typeface="Roboto" panose="02000000000000000000" pitchFamily="2" charset="0"/>
              </a:rPr>
              <a:t>We can link information if we follow those patterns</a:t>
            </a:r>
            <a:endParaRPr lang="en-US" sz="4008" dirty="0"/>
          </a:p>
          <a:p>
            <a:r>
              <a:rPr lang="en-US" sz="4008" dirty="0">
                <a:ea typeface="Roboto" panose="02000000000000000000" pitchFamily="2" charset="0"/>
              </a:rPr>
              <a:t>Visualization can help us gain a good understanding of the data. </a:t>
            </a:r>
            <a:endParaRPr lang="en-US" sz="4008" dirty="0"/>
          </a:p>
        </p:txBody>
      </p:sp>
    </p:spTree>
    <p:extLst>
      <p:ext uri="{BB962C8B-B14F-4D97-AF65-F5344CB8AC3E}">
        <p14:creationId xmlns:p14="http://schemas.microsoft.com/office/powerpoint/2010/main" val="22239873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76EE13-AA5B-46D7-9E1C-D5BBD7233748}"/>
              </a:ext>
            </a:extLst>
          </p:cNvPr>
          <p:cNvPicPr/>
          <p:nvPr/>
        </p:nvPicPr>
        <p:blipFill>
          <a:blip r:embed="rId3"/>
          <a:stretch>
            <a:fillRect/>
          </a:stretch>
        </p:blipFill>
        <p:spPr>
          <a:xfrm>
            <a:off x="299429" y="623415"/>
            <a:ext cx="11593142" cy="6119159"/>
          </a:xfrm>
          <a:prstGeom prst="rect">
            <a:avLst/>
          </a:prstGeom>
        </p:spPr>
      </p:pic>
      <p:pic>
        <p:nvPicPr>
          <p:cNvPr id="5" name="Picture 4"/>
          <p:cNvPicPr/>
          <p:nvPr/>
        </p:nvPicPr>
        <p:blipFill>
          <a:blip r:embed="rId4"/>
          <a:stretch>
            <a:fillRect/>
          </a:stretch>
        </p:blipFill>
        <p:spPr>
          <a:xfrm>
            <a:off x="523042" y="365607"/>
            <a:ext cx="10576723" cy="865574"/>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5ED308F1-E2CB-4C28-8587-B0BA57ED1502}"/>
                  </a:ext>
                </a:extLst>
              </p14:cNvPr>
              <p14:cNvContentPartPr/>
              <p14:nvPr/>
            </p14:nvContentPartPr>
            <p14:xfrm>
              <a:off x="1866960" y="0"/>
              <a:ext cx="9798480" cy="6455160"/>
            </p14:xfrm>
          </p:contentPart>
        </mc:Choice>
        <mc:Fallback>
          <p:pic>
            <p:nvPicPr>
              <p:cNvPr id="2" name="Ink 1">
                <a:extLst>
                  <a:ext uri="{FF2B5EF4-FFF2-40B4-BE49-F238E27FC236}">
                    <a16:creationId xmlns:a16="http://schemas.microsoft.com/office/drawing/2014/main" id="{5ED308F1-E2CB-4C28-8587-B0BA57ED1502}"/>
                  </a:ext>
                </a:extLst>
              </p:cNvPr>
              <p:cNvPicPr/>
              <p:nvPr/>
            </p:nvPicPr>
            <p:blipFill>
              <a:blip r:embed="rId6"/>
              <a:stretch>
                <a:fillRect/>
              </a:stretch>
            </p:blipFill>
            <p:spPr>
              <a:xfrm>
                <a:off x="1857600" y="-9360"/>
                <a:ext cx="9817200" cy="6473880"/>
              </a:xfrm>
              <a:prstGeom prst="rect">
                <a:avLst/>
              </a:prstGeom>
            </p:spPr>
          </p:pic>
        </mc:Fallback>
      </mc:AlternateContent>
    </p:spTree>
    <p:extLst>
      <p:ext uri="{BB962C8B-B14F-4D97-AF65-F5344CB8AC3E}">
        <p14:creationId xmlns:p14="http://schemas.microsoft.com/office/powerpoint/2010/main" val="7882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BE612E-9CBF-4F56-8755-B9DBEA6799B9}"/>
              </a:ext>
            </a:extLst>
          </p:cNvPr>
          <p:cNvSpPr>
            <a:spLocks noGrp="1"/>
          </p:cNvSpPr>
          <p:nvPr>
            <p:ph type="title"/>
          </p:nvPr>
        </p:nvSpPr>
        <p:spPr>
          <a:xfrm>
            <a:off x="691137" y="544606"/>
            <a:ext cx="11122479" cy="786175"/>
          </a:xfr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defTabSz="410751" hangingPunct="0"/>
            <a:r>
              <a:rPr lang="en-US" sz="4640" cap="none" spc="738" dirty="0">
                <a:solidFill>
                  <a:srgbClr val="BCBDC1"/>
                </a:solidFill>
                <a:latin typeface="Panton SemiBold" charset="0"/>
                <a:sym typeface="Helvetica Light"/>
              </a:rPr>
              <a:t>Visualization concepts</a:t>
            </a:r>
          </a:p>
        </p:txBody>
      </p:sp>
      <p:sp>
        <p:nvSpPr>
          <p:cNvPr id="3" name="Content Placeholder 2"/>
          <p:cNvSpPr>
            <a:spLocks noGrp="1"/>
          </p:cNvSpPr>
          <p:nvPr>
            <p:ph type="body" sz="half" idx="1"/>
          </p:nvPr>
        </p:nvSpPr>
        <p:spPr>
          <a:xfrm>
            <a:off x="892969" y="1821705"/>
            <a:ext cx="10406063" cy="4034310"/>
          </a:xfrm>
        </p:spPr>
        <p:txBody>
          <a:bodyPr>
            <a:normAutofit fontScale="92500" lnSpcReduction="10000"/>
          </a:bodyPr>
          <a:lstStyle/>
          <a:p>
            <a:pPr lvl="0">
              <a:buFont typeface="Wingdings" panose="05000000000000000000" pitchFamily="2" charset="2"/>
              <a:buChar char="§"/>
            </a:pPr>
            <a:r>
              <a:rPr lang="en-US" dirty="0"/>
              <a:t>Similarity</a:t>
            </a:r>
          </a:p>
          <a:p>
            <a:pPr lvl="0">
              <a:buFont typeface="Wingdings" panose="05000000000000000000" pitchFamily="2" charset="2"/>
              <a:buChar char="§"/>
            </a:pPr>
            <a:r>
              <a:rPr lang="en-US" dirty="0"/>
              <a:t>Closure</a:t>
            </a:r>
          </a:p>
          <a:p>
            <a:pPr lvl="0">
              <a:buFont typeface="Wingdings" panose="05000000000000000000" pitchFamily="2" charset="2"/>
              <a:buChar char="§"/>
            </a:pPr>
            <a:r>
              <a:rPr lang="en-US" dirty="0"/>
              <a:t>Common Grouping</a:t>
            </a:r>
          </a:p>
          <a:p>
            <a:pPr lvl="0">
              <a:buFont typeface="Wingdings" panose="05000000000000000000" pitchFamily="2" charset="2"/>
              <a:buChar char="§"/>
            </a:pPr>
            <a:r>
              <a:rPr lang="en-US" dirty="0"/>
              <a:t>Continuation</a:t>
            </a:r>
          </a:p>
          <a:p>
            <a:pPr lvl="0">
              <a:buFont typeface="Wingdings" panose="05000000000000000000" pitchFamily="2" charset="2"/>
              <a:buChar char="§"/>
            </a:pPr>
            <a:r>
              <a:rPr lang="en-US" dirty="0"/>
              <a:t>Color Variation</a:t>
            </a:r>
          </a:p>
          <a:p>
            <a:pPr lvl="0">
              <a:buFont typeface="Wingdings" panose="05000000000000000000" pitchFamily="2" charset="2"/>
              <a:buChar char="§"/>
            </a:pPr>
            <a:r>
              <a:rPr lang="en-US" dirty="0"/>
              <a:t>Spatial Position</a:t>
            </a:r>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spTree>
    <p:extLst>
      <p:ext uri="{BB962C8B-B14F-4D97-AF65-F5344CB8AC3E}">
        <p14:creationId xmlns:p14="http://schemas.microsoft.com/office/powerpoint/2010/main" val="732102730"/>
      </p:ext>
    </p:extLst>
  </p:cSld>
  <p:clrMapOvr>
    <a:masterClrMapping/>
  </p:clrMapOvr>
  <p:transition spd="med"/>
</p:sld>
</file>

<file path=ppt/theme/_rels/theme3.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Panton"/>
        <a:ea typeface="Panton"/>
        <a:cs typeface="Panton"/>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1202</TotalTime>
  <Words>7029</Words>
  <Application>Microsoft Office PowerPoint</Application>
  <PresentationFormat>Widescreen</PresentationFormat>
  <Paragraphs>639</Paragraphs>
  <Slides>65</Slides>
  <Notes>53</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65</vt:i4>
      </vt:variant>
    </vt:vector>
  </HeadingPairs>
  <TitlesOfParts>
    <vt:vector size="82" baseType="lpstr">
      <vt:lpstr>Arial</vt:lpstr>
      <vt:lpstr>Calibri</vt:lpstr>
      <vt:lpstr>Calibri Light</vt:lpstr>
      <vt:lpstr>Helvetica Light</vt:lpstr>
      <vt:lpstr>Panton</vt:lpstr>
      <vt:lpstr>Panton Light Caps</vt:lpstr>
      <vt:lpstr>Panton SemiBold</vt:lpstr>
      <vt:lpstr>Roboto</vt:lpstr>
      <vt:lpstr>Trebuchet MS</vt:lpstr>
      <vt:lpstr>Wingdings</vt:lpstr>
      <vt:lpstr>Yantramanav</vt:lpstr>
      <vt:lpstr>Yantramanav Black</vt:lpstr>
      <vt:lpstr>Yantramanav Bold</vt:lpstr>
      <vt:lpstr>Yantramanav Light</vt:lpstr>
      <vt:lpstr>Office Theme</vt:lpstr>
      <vt:lpstr>Custom Design</vt:lpstr>
      <vt:lpstr>Black</vt:lpstr>
      <vt:lpstr>Becoming a Data Head </vt:lpstr>
      <vt:lpstr>Dataheads…</vt:lpstr>
      <vt:lpstr>Data Visualization</vt:lpstr>
      <vt:lpstr>PowerPoint Presentation</vt:lpstr>
      <vt:lpstr>PowerPoint Presentation</vt:lpstr>
      <vt:lpstr>PowerPoint Presentation</vt:lpstr>
      <vt:lpstr>PowerPoint Presentation</vt:lpstr>
      <vt:lpstr>PowerPoint Presentation</vt:lpstr>
      <vt:lpstr>Visualization concepts</vt:lpstr>
      <vt:lpstr>Similarity</vt:lpstr>
      <vt:lpstr>Closure</vt:lpstr>
      <vt:lpstr>Common Grouping</vt:lpstr>
      <vt:lpstr>Continuation</vt:lpstr>
      <vt:lpstr>ColoR variation</vt:lpstr>
      <vt:lpstr>Spatial Position</vt:lpstr>
      <vt:lpstr>Let’s talk about pie charts…</vt:lpstr>
      <vt:lpstr>Which Slice is Largest?</vt:lpstr>
      <vt:lpstr>Which Slice is Largest?</vt:lpstr>
      <vt:lpstr>Which Slice is Largest?</vt:lpstr>
      <vt:lpstr>PowerPoint Presentation</vt:lpstr>
      <vt:lpstr>PowerPoint Presentation</vt:lpstr>
      <vt:lpstr>PowerPoint Presentation</vt:lpstr>
      <vt:lpstr>PowerPoint Presentation</vt:lpstr>
      <vt:lpstr>PowerPoint Presentation</vt:lpstr>
      <vt:lpstr>OK but…</vt:lpstr>
      <vt:lpstr>PowerPoint Presentation</vt:lpstr>
      <vt:lpstr>PowerPoint Presentation</vt:lpstr>
      <vt:lpstr>PowerPoint Presentation</vt:lpstr>
      <vt:lpstr>PowerPoint Presentation</vt:lpstr>
      <vt:lpstr>PRINCIPLE #1  What we present must always be the natural extension of the underlying problem. </vt:lpstr>
      <vt:lpstr>PowerPoint Presentation</vt:lpstr>
      <vt:lpstr>PowerPoint Presentation</vt:lpstr>
      <vt:lpstr>¯\_(ツ)_/¯</vt:lpstr>
      <vt:lpstr>PowerPoint Presentation</vt:lpstr>
      <vt:lpstr>Principle #2  Visual complexity often results when we don’t know our audience. </vt:lpstr>
      <vt:lpstr> Principle #3  Over simplification often results when we don’t trust our audience. </vt:lpstr>
      <vt:lpstr>The natural extension of the underlying problem.</vt:lpstr>
      <vt:lpstr>PowerPoint Presentation</vt:lpstr>
      <vt:lpstr>PowerPoint Presentation</vt:lpstr>
      <vt:lpstr>PowerPoint Presentation</vt:lpstr>
      <vt:lpstr>PowerPoint Presentation</vt:lpstr>
      <vt:lpstr>PowerPoint Presentation</vt:lpstr>
      <vt:lpstr>Statistical Thinking</vt:lpstr>
      <vt:lpstr>PowerPoint Presentation</vt:lpstr>
      <vt:lpstr>Let’s understand how the model worked.</vt:lpstr>
      <vt:lpstr>What went wrong? </vt:lpstr>
      <vt:lpstr>Accounting for the improbable.</vt:lpstr>
      <vt:lpstr>“There was a 1% chance it could be wrong.”</vt:lpstr>
      <vt:lpstr>“The model should have been more specific about the chance of being wrong.”</vt:lpstr>
      <vt:lpstr>All models are wrong!</vt:lpstr>
      <vt:lpstr>Model Confidence</vt:lpstr>
      <vt:lpstr>PowerPoint Presentation</vt:lpstr>
      <vt:lpstr>PowerPoint Presentation</vt:lpstr>
      <vt:lpstr>Why not make all models 99% confident?</vt:lpstr>
      <vt:lpstr>Statistical Significance</vt:lpstr>
      <vt:lpstr>It’s OK to be confused by all of this.</vt:lpstr>
      <vt:lpstr>Biases</vt:lpstr>
      <vt:lpstr>Confirmation Bias</vt:lpstr>
      <vt:lpstr>Resource Bias</vt:lpstr>
      <vt:lpstr>What can we do?</vt:lpstr>
      <vt:lpstr>Missing Information Bias</vt:lpstr>
      <vt:lpstr>What can we do?</vt:lpstr>
      <vt:lpstr>How to avoid being misled.</vt:lpstr>
      <vt:lpstr>PowerPoint Presentation</vt:lpstr>
      <vt:lpstr>Go Be a Data Head!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Becoming a Data Head (shorter version)</dc:title>
  <dc:creator>Jordan Goldmeier</dc:creator>
  <cp:lastModifiedBy>Jordan Goldmeier</cp:lastModifiedBy>
  <cp:revision>10</cp:revision>
  <dcterms:created xsi:type="dcterms:W3CDTF">2020-02-06T17:14:54Z</dcterms:created>
  <dcterms:modified xsi:type="dcterms:W3CDTF">2020-08-25T22:48:19Z</dcterms:modified>
</cp:coreProperties>
</file>